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13" r:id="rId5"/>
    <p:sldId id="341" r:id="rId6"/>
    <p:sldId id="335" r:id="rId7"/>
    <p:sldId id="314" r:id="rId8"/>
    <p:sldId id="349" r:id="rId9"/>
    <p:sldId id="334" r:id="rId10"/>
    <p:sldId id="326" r:id="rId11"/>
    <p:sldId id="333" r:id="rId12"/>
    <p:sldId id="338" r:id="rId13"/>
    <p:sldId id="343" r:id="rId14"/>
    <p:sldId id="344" r:id="rId15"/>
    <p:sldId id="345" r:id="rId16"/>
    <p:sldId id="347" r:id="rId17"/>
    <p:sldId id="346" r:id="rId18"/>
    <p:sldId id="331" r:id="rId19"/>
    <p:sldId id="332" r:id="rId20"/>
    <p:sldId id="348" r:id="rId21"/>
    <p:sldId id="3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00000"/>
    <a:srgbClr val="41A66A"/>
    <a:srgbClr val="CADC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0307E-87D3-4619-8F05-5F63782FE774}" v="11" dt="2023-09-14T17:33:05.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64538" autoAdjust="0"/>
  </p:normalViewPr>
  <p:slideViewPr>
    <p:cSldViewPr snapToGrid="0">
      <p:cViewPr varScale="1">
        <p:scale>
          <a:sx n="41" d="100"/>
          <a:sy n="41" d="100"/>
        </p:scale>
        <p:origin x="1552" y="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B2BBE9-C5FF-477A-9F52-514399B1863F}" type="doc">
      <dgm:prSet loTypeId="urn:microsoft.com/office/officeart/2016/7/layout/VerticalSolidActionList" loCatId="List" qsTypeId="urn:microsoft.com/office/officeart/2005/8/quickstyle/simple2" qsCatId="simple" csTypeId="urn:microsoft.com/office/officeart/2005/8/colors/accent1_2" csCatId="accent1"/>
      <dgm:spPr/>
      <dgm:t>
        <a:bodyPr/>
        <a:lstStyle/>
        <a:p>
          <a:endParaRPr lang="en-US"/>
        </a:p>
      </dgm:t>
    </dgm:pt>
    <dgm:pt modelId="{F046032A-7284-4C83-AB01-5E2DBF61C852}">
      <dgm:prSet/>
      <dgm:spPr/>
      <dgm:t>
        <a:bodyPr/>
        <a:lstStyle/>
        <a:p>
          <a:r>
            <a:rPr lang="en-US"/>
            <a:t>Improve</a:t>
          </a:r>
        </a:p>
      </dgm:t>
    </dgm:pt>
    <dgm:pt modelId="{86B04676-19D9-4CFB-9D1D-4A5BF0F771B4}" type="parTrans" cxnId="{6F65CCBD-7185-4A62-8A55-831E19BDAA02}">
      <dgm:prSet/>
      <dgm:spPr/>
      <dgm:t>
        <a:bodyPr/>
        <a:lstStyle/>
        <a:p>
          <a:endParaRPr lang="en-US"/>
        </a:p>
      </dgm:t>
    </dgm:pt>
    <dgm:pt modelId="{0C9DC5AE-8F67-4B13-B64E-44D9E6C1059E}" type="sibTrans" cxnId="{6F65CCBD-7185-4A62-8A55-831E19BDAA02}">
      <dgm:prSet/>
      <dgm:spPr/>
      <dgm:t>
        <a:bodyPr/>
        <a:lstStyle/>
        <a:p>
          <a:endParaRPr lang="en-US"/>
        </a:p>
      </dgm:t>
    </dgm:pt>
    <dgm:pt modelId="{F1B70602-0635-4B66-AE4B-85F45F709259}">
      <dgm:prSet/>
      <dgm:spPr/>
      <dgm:t>
        <a:bodyPr/>
        <a:lstStyle/>
        <a:p>
          <a:r>
            <a:rPr lang="en-US"/>
            <a:t>Improve data security, data governance, and compliance.</a:t>
          </a:r>
        </a:p>
      </dgm:t>
    </dgm:pt>
    <dgm:pt modelId="{E6C263D0-DE53-4AA2-BA6E-92D130045CBC}" type="parTrans" cxnId="{9276AD79-097E-4B40-A8F3-8A1947A08168}">
      <dgm:prSet/>
      <dgm:spPr/>
      <dgm:t>
        <a:bodyPr/>
        <a:lstStyle/>
        <a:p>
          <a:endParaRPr lang="en-US"/>
        </a:p>
      </dgm:t>
    </dgm:pt>
    <dgm:pt modelId="{3AD395F4-74DE-4EB6-94AB-89DA81276A27}" type="sibTrans" cxnId="{9276AD79-097E-4B40-A8F3-8A1947A08168}">
      <dgm:prSet/>
      <dgm:spPr/>
      <dgm:t>
        <a:bodyPr/>
        <a:lstStyle/>
        <a:p>
          <a:endParaRPr lang="en-US"/>
        </a:p>
      </dgm:t>
    </dgm:pt>
    <dgm:pt modelId="{F28A43F9-8481-44FF-8DE1-E44F4B21C6D5}">
      <dgm:prSet/>
      <dgm:spPr/>
      <dgm:t>
        <a:bodyPr/>
        <a:lstStyle/>
        <a:p>
          <a:r>
            <a:rPr lang="en-US"/>
            <a:t>Support</a:t>
          </a:r>
        </a:p>
      </dgm:t>
    </dgm:pt>
    <dgm:pt modelId="{5BC6963F-38AA-4B21-9BB1-83DCE355DEF8}" type="parTrans" cxnId="{D507EE40-29EC-4562-9682-5EF5262226E5}">
      <dgm:prSet/>
      <dgm:spPr/>
      <dgm:t>
        <a:bodyPr/>
        <a:lstStyle/>
        <a:p>
          <a:endParaRPr lang="en-US"/>
        </a:p>
      </dgm:t>
    </dgm:pt>
    <dgm:pt modelId="{D6AC8A19-4F28-4AE8-874D-1F9412F0DBD3}" type="sibTrans" cxnId="{D507EE40-29EC-4562-9682-5EF5262226E5}">
      <dgm:prSet/>
      <dgm:spPr/>
      <dgm:t>
        <a:bodyPr/>
        <a:lstStyle/>
        <a:p>
          <a:endParaRPr lang="en-US"/>
        </a:p>
      </dgm:t>
    </dgm:pt>
    <dgm:pt modelId="{297F2622-43B7-4E79-B79A-3A1BD0354720}">
      <dgm:prSet/>
      <dgm:spPr/>
      <dgm:t>
        <a:bodyPr/>
        <a:lstStyle/>
        <a:p>
          <a:r>
            <a:rPr lang="en-US"/>
            <a:t>Support volunteer leaders by providing a useful, convenient, and affordable platform to support member communications and event registration.</a:t>
          </a:r>
        </a:p>
      </dgm:t>
    </dgm:pt>
    <dgm:pt modelId="{B8E2189D-0D81-466C-A4EA-B0431809A701}" type="parTrans" cxnId="{A2B55E90-50F5-45E7-B978-7212A1A766C5}">
      <dgm:prSet/>
      <dgm:spPr/>
      <dgm:t>
        <a:bodyPr/>
        <a:lstStyle/>
        <a:p>
          <a:endParaRPr lang="en-US"/>
        </a:p>
      </dgm:t>
    </dgm:pt>
    <dgm:pt modelId="{C855719A-17C3-48AD-A6A7-07063A9118AA}" type="sibTrans" cxnId="{A2B55E90-50F5-45E7-B978-7212A1A766C5}">
      <dgm:prSet/>
      <dgm:spPr/>
      <dgm:t>
        <a:bodyPr/>
        <a:lstStyle/>
        <a:p>
          <a:endParaRPr lang="en-US"/>
        </a:p>
      </dgm:t>
    </dgm:pt>
    <dgm:pt modelId="{F014ADD5-F8CA-4C25-ADFF-BAAB6F393153}">
      <dgm:prSet/>
      <dgm:spPr/>
      <dgm:t>
        <a:bodyPr/>
        <a:lstStyle/>
        <a:p>
          <a:r>
            <a:rPr lang="en-US"/>
            <a:t>Provide</a:t>
          </a:r>
        </a:p>
      </dgm:t>
    </dgm:pt>
    <dgm:pt modelId="{3A3FAD9E-DF16-4DD8-AE96-02DBCBCEE925}" type="parTrans" cxnId="{445A6F36-F1B7-4767-9995-96564629D83C}">
      <dgm:prSet/>
      <dgm:spPr/>
      <dgm:t>
        <a:bodyPr/>
        <a:lstStyle/>
        <a:p>
          <a:endParaRPr lang="en-US"/>
        </a:p>
      </dgm:t>
    </dgm:pt>
    <dgm:pt modelId="{010088F5-098E-457B-8478-C6C32515D6CF}" type="sibTrans" cxnId="{445A6F36-F1B7-4767-9995-96564629D83C}">
      <dgm:prSet/>
      <dgm:spPr/>
      <dgm:t>
        <a:bodyPr/>
        <a:lstStyle/>
        <a:p>
          <a:endParaRPr lang="en-US"/>
        </a:p>
      </dgm:t>
    </dgm:pt>
    <dgm:pt modelId="{E0732DD0-B689-473A-867B-EAC01434C630}">
      <dgm:prSet/>
      <dgm:spPr/>
      <dgm:t>
        <a:bodyPr/>
        <a:lstStyle/>
        <a:p>
          <a:r>
            <a:rPr lang="en-US"/>
            <a:t>Provide a more consistent messaging, brand and user experience across the member experience.</a:t>
          </a:r>
        </a:p>
      </dgm:t>
    </dgm:pt>
    <dgm:pt modelId="{A16D1650-6086-4212-9ABF-64A4843F2161}" type="parTrans" cxnId="{CC3C40BF-E008-4763-B490-4518234E7848}">
      <dgm:prSet/>
      <dgm:spPr/>
      <dgm:t>
        <a:bodyPr/>
        <a:lstStyle/>
        <a:p>
          <a:endParaRPr lang="en-US"/>
        </a:p>
      </dgm:t>
    </dgm:pt>
    <dgm:pt modelId="{F8855982-55BA-4A15-97CB-A7EEEF27BAE9}" type="sibTrans" cxnId="{CC3C40BF-E008-4763-B490-4518234E7848}">
      <dgm:prSet/>
      <dgm:spPr/>
      <dgm:t>
        <a:bodyPr/>
        <a:lstStyle/>
        <a:p>
          <a:endParaRPr lang="en-US"/>
        </a:p>
      </dgm:t>
    </dgm:pt>
    <dgm:pt modelId="{C801B279-4DE7-4542-9A99-AFCBA993E6C6}">
      <dgm:prSet/>
      <dgm:spPr/>
      <dgm:t>
        <a:bodyPr/>
        <a:lstStyle/>
        <a:p>
          <a:r>
            <a:rPr lang="en-US"/>
            <a:t>Access</a:t>
          </a:r>
        </a:p>
      </dgm:t>
    </dgm:pt>
    <dgm:pt modelId="{6744BB6C-E55B-42EB-B80A-E59982AC8D2F}" type="parTrans" cxnId="{0626F508-7EA6-4337-BD89-7DC3A67BCE85}">
      <dgm:prSet/>
      <dgm:spPr/>
      <dgm:t>
        <a:bodyPr/>
        <a:lstStyle/>
        <a:p>
          <a:endParaRPr lang="en-US"/>
        </a:p>
      </dgm:t>
    </dgm:pt>
    <dgm:pt modelId="{C95D2119-EA67-4C69-9304-B29EF66BCFA6}" type="sibTrans" cxnId="{0626F508-7EA6-4337-BD89-7DC3A67BCE85}">
      <dgm:prSet/>
      <dgm:spPr/>
      <dgm:t>
        <a:bodyPr/>
        <a:lstStyle/>
        <a:p>
          <a:endParaRPr lang="en-US"/>
        </a:p>
      </dgm:t>
    </dgm:pt>
    <dgm:pt modelId="{6C06776E-8B96-4210-ADF0-C522D7D27505}">
      <dgm:prSet/>
      <dgm:spPr/>
      <dgm:t>
        <a:bodyPr/>
        <a:lstStyle/>
        <a:p>
          <a:r>
            <a:rPr lang="en-US"/>
            <a:t>Access analytics for local member engagement and contribute to the 360-degree member view.</a:t>
          </a:r>
        </a:p>
      </dgm:t>
    </dgm:pt>
    <dgm:pt modelId="{C85B2C5B-D88D-4107-9E1A-3302A1684FAB}" type="parTrans" cxnId="{E919F650-2051-40E1-8DB7-87321E60D6ED}">
      <dgm:prSet/>
      <dgm:spPr/>
      <dgm:t>
        <a:bodyPr/>
        <a:lstStyle/>
        <a:p>
          <a:endParaRPr lang="en-US"/>
        </a:p>
      </dgm:t>
    </dgm:pt>
    <dgm:pt modelId="{AB999054-964F-43A3-A063-A531848D238E}" type="sibTrans" cxnId="{E919F650-2051-40E1-8DB7-87321E60D6ED}">
      <dgm:prSet/>
      <dgm:spPr/>
      <dgm:t>
        <a:bodyPr/>
        <a:lstStyle/>
        <a:p>
          <a:endParaRPr lang="en-US"/>
        </a:p>
      </dgm:t>
    </dgm:pt>
    <dgm:pt modelId="{BEC55DF8-1D88-4D9E-A51E-0CE4EF6D1C7F}">
      <dgm:prSet/>
      <dgm:spPr/>
      <dgm:t>
        <a:bodyPr/>
        <a:lstStyle/>
        <a:p>
          <a:r>
            <a:rPr lang="en-US"/>
            <a:t>Ensure</a:t>
          </a:r>
        </a:p>
      </dgm:t>
    </dgm:pt>
    <dgm:pt modelId="{8A0D5383-6BBE-4323-9578-85AE5D4BCCAA}" type="parTrans" cxnId="{E05C77CC-8769-4DC3-BC17-FCED19413F95}">
      <dgm:prSet/>
      <dgm:spPr/>
      <dgm:t>
        <a:bodyPr/>
        <a:lstStyle/>
        <a:p>
          <a:endParaRPr lang="en-US"/>
        </a:p>
      </dgm:t>
    </dgm:pt>
    <dgm:pt modelId="{919CC16D-B8E5-4D33-A887-A27C018FD999}" type="sibTrans" cxnId="{E05C77CC-8769-4DC3-BC17-FCED19413F95}">
      <dgm:prSet/>
      <dgm:spPr/>
      <dgm:t>
        <a:bodyPr/>
        <a:lstStyle/>
        <a:p>
          <a:endParaRPr lang="en-US"/>
        </a:p>
      </dgm:t>
    </dgm:pt>
    <dgm:pt modelId="{2F5FE009-4306-4BA8-8274-6B72776A401F}">
      <dgm:prSet/>
      <dgm:spPr/>
      <dgm:t>
        <a:bodyPr/>
        <a:lstStyle/>
        <a:p>
          <a:r>
            <a:rPr lang="en-US"/>
            <a:t>Ensure a sustainable level of support for the platform/system. </a:t>
          </a:r>
        </a:p>
      </dgm:t>
    </dgm:pt>
    <dgm:pt modelId="{DEA1989C-21E5-46F4-A449-8AEC37232EB3}" type="parTrans" cxnId="{48DA32A2-1294-404E-9750-B2E7136CED95}">
      <dgm:prSet/>
      <dgm:spPr/>
      <dgm:t>
        <a:bodyPr/>
        <a:lstStyle/>
        <a:p>
          <a:endParaRPr lang="en-US"/>
        </a:p>
      </dgm:t>
    </dgm:pt>
    <dgm:pt modelId="{675F2FFA-2BCC-4371-8D1D-F1969A5B8D35}" type="sibTrans" cxnId="{48DA32A2-1294-404E-9750-B2E7136CED95}">
      <dgm:prSet/>
      <dgm:spPr/>
      <dgm:t>
        <a:bodyPr/>
        <a:lstStyle/>
        <a:p>
          <a:endParaRPr lang="en-US"/>
        </a:p>
      </dgm:t>
    </dgm:pt>
    <dgm:pt modelId="{5E1FC755-A762-42E8-A282-CF07C48B1FE8}" type="pres">
      <dgm:prSet presAssocID="{30B2BBE9-C5FF-477A-9F52-514399B1863F}" presName="Name0" presStyleCnt="0">
        <dgm:presLayoutVars>
          <dgm:dir/>
          <dgm:animLvl val="lvl"/>
          <dgm:resizeHandles val="exact"/>
        </dgm:presLayoutVars>
      </dgm:prSet>
      <dgm:spPr/>
    </dgm:pt>
    <dgm:pt modelId="{F752F000-4680-497C-9B16-08B65345CE77}" type="pres">
      <dgm:prSet presAssocID="{F046032A-7284-4C83-AB01-5E2DBF61C852}" presName="linNode" presStyleCnt="0"/>
      <dgm:spPr/>
    </dgm:pt>
    <dgm:pt modelId="{66208174-2485-44EF-85A4-27BACA86B0F8}" type="pres">
      <dgm:prSet presAssocID="{F046032A-7284-4C83-AB01-5E2DBF61C852}" presName="parentText" presStyleLbl="alignNode1" presStyleIdx="0" presStyleCnt="5">
        <dgm:presLayoutVars>
          <dgm:chMax val="1"/>
          <dgm:bulletEnabled/>
        </dgm:presLayoutVars>
      </dgm:prSet>
      <dgm:spPr/>
    </dgm:pt>
    <dgm:pt modelId="{A1CFA4B4-C1A0-4D11-83EA-67C93B76AC2B}" type="pres">
      <dgm:prSet presAssocID="{F046032A-7284-4C83-AB01-5E2DBF61C852}" presName="descendantText" presStyleLbl="alignAccFollowNode1" presStyleIdx="0" presStyleCnt="5">
        <dgm:presLayoutVars>
          <dgm:bulletEnabled/>
        </dgm:presLayoutVars>
      </dgm:prSet>
      <dgm:spPr/>
    </dgm:pt>
    <dgm:pt modelId="{FF5B3E74-31BB-481B-B2D0-D9B13038C7F1}" type="pres">
      <dgm:prSet presAssocID="{0C9DC5AE-8F67-4B13-B64E-44D9E6C1059E}" presName="sp" presStyleCnt="0"/>
      <dgm:spPr/>
    </dgm:pt>
    <dgm:pt modelId="{E0448EC5-5BD7-46DA-A90B-8C681731505A}" type="pres">
      <dgm:prSet presAssocID="{F28A43F9-8481-44FF-8DE1-E44F4B21C6D5}" presName="linNode" presStyleCnt="0"/>
      <dgm:spPr/>
    </dgm:pt>
    <dgm:pt modelId="{8054097B-F5AB-4929-96FA-618913D5DD7B}" type="pres">
      <dgm:prSet presAssocID="{F28A43F9-8481-44FF-8DE1-E44F4B21C6D5}" presName="parentText" presStyleLbl="alignNode1" presStyleIdx="1" presStyleCnt="5">
        <dgm:presLayoutVars>
          <dgm:chMax val="1"/>
          <dgm:bulletEnabled/>
        </dgm:presLayoutVars>
      </dgm:prSet>
      <dgm:spPr/>
    </dgm:pt>
    <dgm:pt modelId="{FC83A678-5461-42D3-8C17-A01279A71C3A}" type="pres">
      <dgm:prSet presAssocID="{F28A43F9-8481-44FF-8DE1-E44F4B21C6D5}" presName="descendantText" presStyleLbl="alignAccFollowNode1" presStyleIdx="1" presStyleCnt="5">
        <dgm:presLayoutVars>
          <dgm:bulletEnabled/>
        </dgm:presLayoutVars>
      </dgm:prSet>
      <dgm:spPr/>
    </dgm:pt>
    <dgm:pt modelId="{AB844295-7C79-4DFC-87DB-882A0D301FF3}" type="pres">
      <dgm:prSet presAssocID="{D6AC8A19-4F28-4AE8-874D-1F9412F0DBD3}" presName="sp" presStyleCnt="0"/>
      <dgm:spPr/>
    </dgm:pt>
    <dgm:pt modelId="{B8E7F0C7-FB56-4A2E-9443-3ECA1ECA5FE1}" type="pres">
      <dgm:prSet presAssocID="{F014ADD5-F8CA-4C25-ADFF-BAAB6F393153}" presName="linNode" presStyleCnt="0"/>
      <dgm:spPr/>
    </dgm:pt>
    <dgm:pt modelId="{B93F9BAC-98F9-4CCC-BD1D-F5779E1D2B72}" type="pres">
      <dgm:prSet presAssocID="{F014ADD5-F8CA-4C25-ADFF-BAAB6F393153}" presName="parentText" presStyleLbl="alignNode1" presStyleIdx="2" presStyleCnt="5">
        <dgm:presLayoutVars>
          <dgm:chMax val="1"/>
          <dgm:bulletEnabled/>
        </dgm:presLayoutVars>
      </dgm:prSet>
      <dgm:spPr/>
    </dgm:pt>
    <dgm:pt modelId="{F21001DD-4ECA-428A-A0AD-2D4A3DD9B821}" type="pres">
      <dgm:prSet presAssocID="{F014ADD5-F8CA-4C25-ADFF-BAAB6F393153}" presName="descendantText" presStyleLbl="alignAccFollowNode1" presStyleIdx="2" presStyleCnt="5">
        <dgm:presLayoutVars>
          <dgm:bulletEnabled/>
        </dgm:presLayoutVars>
      </dgm:prSet>
      <dgm:spPr/>
    </dgm:pt>
    <dgm:pt modelId="{22CA7F55-5118-4E4B-9196-978528D0B1A7}" type="pres">
      <dgm:prSet presAssocID="{010088F5-098E-457B-8478-C6C32515D6CF}" presName="sp" presStyleCnt="0"/>
      <dgm:spPr/>
    </dgm:pt>
    <dgm:pt modelId="{1ECB53B1-0886-49B8-8282-B8692DB8DA43}" type="pres">
      <dgm:prSet presAssocID="{C801B279-4DE7-4542-9A99-AFCBA993E6C6}" presName="linNode" presStyleCnt="0"/>
      <dgm:spPr/>
    </dgm:pt>
    <dgm:pt modelId="{5A2523A2-FB56-4681-B87C-44949C552E74}" type="pres">
      <dgm:prSet presAssocID="{C801B279-4DE7-4542-9A99-AFCBA993E6C6}" presName="parentText" presStyleLbl="alignNode1" presStyleIdx="3" presStyleCnt="5">
        <dgm:presLayoutVars>
          <dgm:chMax val="1"/>
          <dgm:bulletEnabled/>
        </dgm:presLayoutVars>
      </dgm:prSet>
      <dgm:spPr/>
    </dgm:pt>
    <dgm:pt modelId="{3AC0E404-F6F3-41E2-8B00-FB1793D862D0}" type="pres">
      <dgm:prSet presAssocID="{C801B279-4DE7-4542-9A99-AFCBA993E6C6}" presName="descendantText" presStyleLbl="alignAccFollowNode1" presStyleIdx="3" presStyleCnt="5">
        <dgm:presLayoutVars>
          <dgm:bulletEnabled/>
        </dgm:presLayoutVars>
      </dgm:prSet>
      <dgm:spPr/>
    </dgm:pt>
    <dgm:pt modelId="{AD1B7372-CD92-4392-A84C-D46D9643CE3E}" type="pres">
      <dgm:prSet presAssocID="{C95D2119-EA67-4C69-9304-B29EF66BCFA6}" presName="sp" presStyleCnt="0"/>
      <dgm:spPr/>
    </dgm:pt>
    <dgm:pt modelId="{949CAE72-71AB-4BD2-AD78-16D65E03BDBB}" type="pres">
      <dgm:prSet presAssocID="{BEC55DF8-1D88-4D9E-A51E-0CE4EF6D1C7F}" presName="linNode" presStyleCnt="0"/>
      <dgm:spPr/>
    </dgm:pt>
    <dgm:pt modelId="{5C71BF80-2E4F-441D-997E-1F6914036BC1}" type="pres">
      <dgm:prSet presAssocID="{BEC55DF8-1D88-4D9E-A51E-0CE4EF6D1C7F}" presName="parentText" presStyleLbl="alignNode1" presStyleIdx="4" presStyleCnt="5">
        <dgm:presLayoutVars>
          <dgm:chMax val="1"/>
          <dgm:bulletEnabled/>
        </dgm:presLayoutVars>
      </dgm:prSet>
      <dgm:spPr/>
    </dgm:pt>
    <dgm:pt modelId="{8A6E6E0F-79BA-4EEB-A2E3-CF6D6DA1B5F4}" type="pres">
      <dgm:prSet presAssocID="{BEC55DF8-1D88-4D9E-A51E-0CE4EF6D1C7F}" presName="descendantText" presStyleLbl="alignAccFollowNode1" presStyleIdx="4" presStyleCnt="5">
        <dgm:presLayoutVars>
          <dgm:bulletEnabled/>
        </dgm:presLayoutVars>
      </dgm:prSet>
      <dgm:spPr/>
    </dgm:pt>
  </dgm:ptLst>
  <dgm:cxnLst>
    <dgm:cxn modelId="{7196D107-1AD5-46F2-8F80-E4BDE29A5946}" type="presOf" srcId="{6C06776E-8B96-4210-ADF0-C522D7D27505}" destId="{3AC0E404-F6F3-41E2-8B00-FB1793D862D0}" srcOrd="0" destOrd="0" presId="urn:microsoft.com/office/officeart/2016/7/layout/VerticalSolidActionList"/>
    <dgm:cxn modelId="{0626F508-7EA6-4337-BD89-7DC3A67BCE85}" srcId="{30B2BBE9-C5FF-477A-9F52-514399B1863F}" destId="{C801B279-4DE7-4542-9A99-AFCBA993E6C6}" srcOrd="3" destOrd="0" parTransId="{6744BB6C-E55B-42EB-B80A-E59982AC8D2F}" sibTransId="{C95D2119-EA67-4C69-9304-B29EF66BCFA6}"/>
    <dgm:cxn modelId="{445A6F36-F1B7-4767-9995-96564629D83C}" srcId="{30B2BBE9-C5FF-477A-9F52-514399B1863F}" destId="{F014ADD5-F8CA-4C25-ADFF-BAAB6F393153}" srcOrd="2" destOrd="0" parTransId="{3A3FAD9E-DF16-4DD8-AE96-02DBCBCEE925}" sibTransId="{010088F5-098E-457B-8478-C6C32515D6CF}"/>
    <dgm:cxn modelId="{D507EE40-29EC-4562-9682-5EF5262226E5}" srcId="{30B2BBE9-C5FF-477A-9F52-514399B1863F}" destId="{F28A43F9-8481-44FF-8DE1-E44F4B21C6D5}" srcOrd="1" destOrd="0" parTransId="{5BC6963F-38AA-4B21-9BB1-83DCE355DEF8}" sibTransId="{D6AC8A19-4F28-4AE8-874D-1F9412F0DBD3}"/>
    <dgm:cxn modelId="{3694135C-5D6C-4E26-9839-BE2F42E78058}" type="presOf" srcId="{E0732DD0-B689-473A-867B-EAC01434C630}" destId="{F21001DD-4ECA-428A-A0AD-2D4A3DD9B821}" srcOrd="0" destOrd="0" presId="urn:microsoft.com/office/officeart/2016/7/layout/VerticalSolidActionList"/>
    <dgm:cxn modelId="{25040E46-66F6-4A17-AFC5-217B6CA169EF}" type="presOf" srcId="{297F2622-43B7-4E79-B79A-3A1BD0354720}" destId="{FC83A678-5461-42D3-8C17-A01279A71C3A}" srcOrd="0" destOrd="0" presId="urn:microsoft.com/office/officeart/2016/7/layout/VerticalSolidActionList"/>
    <dgm:cxn modelId="{9528106A-01F2-43BC-9750-8088EAA3D703}" type="presOf" srcId="{2F5FE009-4306-4BA8-8274-6B72776A401F}" destId="{8A6E6E0F-79BA-4EEB-A2E3-CF6D6DA1B5F4}" srcOrd="0" destOrd="0" presId="urn:microsoft.com/office/officeart/2016/7/layout/VerticalSolidActionList"/>
    <dgm:cxn modelId="{91AAF66D-92F7-4684-86FB-E3DEF328C87D}" type="presOf" srcId="{BEC55DF8-1D88-4D9E-A51E-0CE4EF6D1C7F}" destId="{5C71BF80-2E4F-441D-997E-1F6914036BC1}" srcOrd="0" destOrd="0" presId="urn:microsoft.com/office/officeart/2016/7/layout/VerticalSolidActionList"/>
    <dgm:cxn modelId="{E919F650-2051-40E1-8DB7-87321E60D6ED}" srcId="{C801B279-4DE7-4542-9A99-AFCBA993E6C6}" destId="{6C06776E-8B96-4210-ADF0-C522D7D27505}" srcOrd="0" destOrd="0" parTransId="{C85B2C5B-D88D-4107-9E1A-3302A1684FAB}" sibTransId="{AB999054-964F-43A3-A063-A531848D238E}"/>
    <dgm:cxn modelId="{9276AD79-097E-4B40-A8F3-8A1947A08168}" srcId="{F046032A-7284-4C83-AB01-5E2DBF61C852}" destId="{F1B70602-0635-4B66-AE4B-85F45F709259}" srcOrd="0" destOrd="0" parTransId="{E6C263D0-DE53-4AA2-BA6E-92D130045CBC}" sibTransId="{3AD395F4-74DE-4EB6-94AB-89DA81276A27}"/>
    <dgm:cxn modelId="{A2B55E90-50F5-45E7-B978-7212A1A766C5}" srcId="{F28A43F9-8481-44FF-8DE1-E44F4B21C6D5}" destId="{297F2622-43B7-4E79-B79A-3A1BD0354720}" srcOrd="0" destOrd="0" parTransId="{B8E2189D-0D81-466C-A4EA-B0431809A701}" sibTransId="{C855719A-17C3-48AD-A6A7-07063A9118AA}"/>
    <dgm:cxn modelId="{7AA6F098-EE06-4526-84C1-7C77809D389E}" type="presOf" srcId="{F1B70602-0635-4B66-AE4B-85F45F709259}" destId="{A1CFA4B4-C1A0-4D11-83EA-67C93B76AC2B}" srcOrd="0" destOrd="0" presId="urn:microsoft.com/office/officeart/2016/7/layout/VerticalSolidActionList"/>
    <dgm:cxn modelId="{48DA32A2-1294-404E-9750-B2E7136CED95}" srcId="{BEC55DF8-1D88-4D9E-A51E-0CE4EF6D1C7F}" destId="{2F5FE009-4306-4BA8-8274-6B72776A401F}" srcOrd="0" destOrd="0" parTransId="{DEA1989C-21E5-46F4-A449-8AEC37232EB3}" sibTransId="{675F2FFA-2BCC-4371-8D1D-F1969A5B8D35}"/>
    <dgm:cxn modelId="{463856A2-115E-4F48-BE9A-09846511D175}" type="presOf" srcId="{C801B279-4DE7-4542-9A99-AFCBA993E6C6}" destId="{5A2523A2-FB56-4681-B87C-44949C552E74}" srcOrd="0" destOrd="0" presId="urn:microsoft.com/office/officeart/2016/7/layout/VerticalSolidActionList"/>
    <dgm:cxn modelId="{E1A97AA5-96E2-4505-8DEB-348BDBE6792E}" type="presOf" srcId="{30B2BBE9-C5FF-477A-9F52-514399B1863F}" destId="{5E1FC755-A762-42E8-A282-CF07C48B1FE8}" srcOrd="0" destOrd="0" presId="urn:microsoft.com/office/officeart/2016/7/layout/VerticalSolidActionList"/>
    <dgm:cxn modelId="{D790BCB9-9B2E-4CBE-9522-FCD329B5854B}" type="presOf" srcId="{F046032A-7284-4C83-AB01-5E2DBF61C852}" destId="{66208174-2485-44EF-85A4-27BACA86B0F8}" srcOrd="0" destOrd="0" presId="urn:microsoft.com/office/officeart/2016/7/layout/VerticalSolidActionList"/>
    <dgm:cxn modelId="{6F65CCBD-7185-4A62-8A55-831E19BDAA02}" srcId="{30B2BBE9-C5FF-477A-9F52-514399B1863F}" destId="{F046032A-7284-4C83-AB01-5E2DBF61C852}" srcOrd="0" destOrd="0" parTransId="{86B04676-19D9-4CFB-9D1D-4A5BF0F771B4}" sibTransId="{0C9DC5AE-8F67-4B13-B64E-44D9E6C1059E}"/>
    <dgm:cxn modelId="{CC3C40BF-E008-4763-B490-4518234E7848}" srcId="{F014ADD5-F8CA-4C25-ADFF-BAAB6F393153}" destId="{E0732DD0-B689-473A-867B-EAC01434C630}" srcOrd="0" destOrd="0" parTransId="{A16D1650-6086-4212-9ABF-64A4843F2161}" sibTransId="{F8855982-55BA-4A15-97CB-A7EEEF27BAE9}"/>
    <dgm:cxn modelId="{E05C77CC-8769-4DC3-BC17-FCED19413F95}" srcId="{30B2BBE9-C5FF-477A-9F52-514399B1863F}" destId="{BEC55DF8-1D88-4D9E-A51E-0CE4EF6D1C7F}" srcOrd="4" destOrd="0" parTransId="{8A0D5383-6BBE-4323-9578-85AE5D4BCCAA}" sibTransId="{919CC16D-B8E5-4D33-A887-A27C018FD999}"/>
    <dgm:cxn modelId="{E78A95DC-7195-4881-B030-4DC410387833}" type="presOf" srcId="{F28A43F9-8481-44FF-8DE1-E44F4B21C6D5}" destId="{8054097B-F5AB-4929-96FA-618913D5DD7B}" srcOrd="0" destOrd="0" presId="urn:microsoft.com/office/officeart/2016/7/layout/VerticalSolidActionList"/>
    <dgm:cxn modelId="{CCFD8EF5-E270-40C3-82CE-4CC5B9BB6799}" type="presOf" srcId="{F014ADD5-F8CA-4C25-ADFF-BAAB6F393153}" destId="{B93F9BAC-98F9-4CCC-BD1D-F5779E1D2B72}" srcOrd="0" destOrd="0" presId="urn:microsoft.com/office/officeart/2016/7/layout/VerticalSolidActionList"/>
    <dgm:cxn modelId="{0E60DEAF-120C-4AA4-8967-66B34A195F69}" type="presParOf" srcId="{5E1FC755-A762-42E8-A282-CF07C48B1FE8}" destId="{F752F000-4680-497C-9B16-08B65345CE77}" srcOrd="0" destOrd="0" presId="urn:microsoft.com/office/officeart/2016/7/layout/VerticalSolidActionList"/>
    <dgm:cxn modelId="{06FF8FB9-A8C1-4A21-B310-D8CB643A1EED}" type="presParOf" srcId="{F752F000-4680-497C-9B16-08B65345CE77}" destId="{66208174-2485-44EF-85A4-27BACA86B0F8}" srcOrd="0" destOrd="0" presId="urn:microsoft.com/office/officeart/2016/7/layout/VerticalSolidActionList"/>
    <dgm:cxn modelId="{DCDF9E1D-117D-4F67-AC38-D35719934B76}" type="presParOf" srcId="{F752F000-4680-497C-9B16-08B65345CE77}" destId="{A1CFA4B4-C1A0-4D11-83EA-67C93B76AC2B}" srcOrd="1" destOrd="0" presId="urn:microsoft.com/office/officeart/2016/7/layout/VerticalSolidActionList"/>
    <dgm:cxn modelId="{AF5C4C99-6B03-4039-A0CD-819746235947}" type="presParOf" srcId="{5E1FC755-A762-42E8-A282-CF07C48B1FE8}" destId="{FF5B3E74-31BB-481B-B2D0-D9B13038C7F1}" srcOrd="1" destOrd="0" presId="urn:microsoft.com/office/officeart/2016/7/layout/VerticalSolidActionList"/>
    <dgm:cxn modelId="{B35CEDF7-FC69-4A6C-87E5-8A20009938D4}" type="presParOf" srcId="{5E1FC755-A762-42E8-A282-CF07C48B1FE8}" destId="{E0448EC5-5BD7-46DA-A90B-8C681731505A}" srcOrd="2" destOrd="0" presId="urn:microsoft.com/office/officeart/2016/7/layout/VerticalSolidActionList"/>
    <dgm:cxn modelId="{FC78E8E4-89C0-4621-B3F0-586E2A31C9B1}" type="presParOf" srcId="{E0448EC5-5BD7-46DA-A90B-8C681731505A}" destId="{8054097B-F5AB-4929-96FA-618913D5DD7B}" srcOrd="0" destOrd="0" presId="urn:microsoft.com/office/officeart/2016/7/layout/VerticalSolidActionList"/>
    <dgm:cxn modelId="{153E41AC-5B59-4AEA-86B8-1472871AC0FD}" type="presParOf" srcId="{E0448EC5-5BD7-46DA-A90B-8C681731505A}" destId="{FC83A678-5461-42D3-8C17-A01279A71C3A}" srcOrd="1" destOrd="0" presId="urn:microsoft.com/office/officeart/2016/7/layout/VerticalSolidActionList"/>
    <dgm:cxn modelId="{7E982E0D-97B1-4FD3-AA80-66BB5D86AD81}" type="presParOf" srcId="{5E1FC755-A762-42E8-A282-CF07C48B1FE8}" destId="{AB844295-7C79-4DFC-87DB-882A0D301FF3}" srcOrd="3" destOrd="0" presId="urn:microsoft.com/office/officeart/2016/7/layout/VerticalSolidActionList"/>
    <dgm:cxn modelId="{C090A982-60D1-4277-8CC9-0D830534290B}" type="presParOf" srcId="{5E1FC755-A762-42E8-A282-CF07C48B1FE8}" destId="{B8E7F0C7-FB56-4A2E-9443-3ECA1ECA5FE1}" srcOrd="4" destOrd="0" presId="urn:microsoft.com/office/officeart/2016/7/layout/VerticalSolidActionList"/>
    <dgm:cxn modelId="{36B49FA8-8121-43A4-97BA-033672CE4888}" type="presParOf" srcId="{B8E7F0C7-FB56-4A2E-9443-3ECA1ECA5FE1}" destId="{B93F9BAC-98F9-4CCC-BD1D-F5779E1D2B72}" srcOrd="0" destOrd="0" presId="urn:microsoft.com/office/officeart/2016/7/layout/VerticalSolidActionList"/>
    <dgm:cxn modelId="{D765A279-6C81-4A37-A137-1067AC2D8261}" type="presParOf" srcId="{B8E7F0C7-FB56-4A2E-9443-3ECA1ECA5FE1}" destId="{F21001DD-4ECA-428A-A0AD-2D4A3DD9B821}" srcOrd="1" destOrd="0" presId="urn:microsoft.com/office/officeart/2016/7/layout/VerticalSolidActionList"/>
    <dgm:cxn modelId="{CFD988EA-3653-406D-986F-59B97E439EC0}" type="presParOf" srcId="{5E1FC755-A762-42E8-A282-CF07C48B1FE8}" destId="{22CA7F55-5118-4E4B-9196-978528D0B1A7}" srcOrd="5" destOrd="0" presId="urn:microsoft.com/office/officeart/2016/7/layout/VerticalSolidActionList"/>
    <dgm:cxn modelId="{F8F87CD7-BCB7-4ACE-B821-26CBC6ACD43F}" type="presParOf" srcId="{5E1FC755-A762-42E8-A282-CF07C48B1FE8}" destId="{1ECB53B1-0886-49B8-8282-B8692DB8DA43}" srcOrd="6" destOrd="0" presId="urn:microsoft.com/office/officeart/2016/7/layout/VerticalSolidActionList"/>
    <dgm:cxn modelId="{B2ED2403-8D55-4AE0-94B4-2AC8F961D3E2}" type="presParOf" srcId="{1ECB53B1-0886-49B8-8282-B8692DB8DA43}" destId="{5A2523A2-FB56-4681-B87C-44949C552E74}" srcOrd="0" destOrd="0" presId="urn:microsoft.com/office/officeart/2016/7/layout/VerticalSolidActionList"/>
    <dgm:cxn modelId="{D9BA9072-6B18-4A69-9AC8-628DCFE0D33B}" type="presParOf" srcId="{1ECB53B1-0886-49B8-8282-B8692DB8DA43}" destId="{3AC0E404-F6F3-41E2-8B00-FB1793D862D0}" srcOrd="1" destOrd="0" presId="urn:microsoft.com/office/officeart/2016/7/layout/VerticalSolidActionList"/>
    <dgm:cxn modelId="{F22817CA-E04C-4BD3-BFDD-AF35252CA315}" type="presParOf" srcId="{5E1FC755-A762-42E8-A282-CF07C48B1FE8}" destId="{AD1B7372-CD92-4392-A84C-D46D9643CE3E}" srcOrd="7" destOrd="0" presId="urn:microsoft.com/office/officeart/2016/7/layout/VerticalSolidActionList"/>
    <dgm:cxn modelId="{8A0CB213-F073-4A31-9AC7-791CCBAD8354}" type="presParOf" srcId="{5E1FC755-A762-42E8-A282-CF07C48B1FE8}" destId="{949CAE72-71AB-4BD2-AD78-16D65E03BDBB}" srcOrd="8" destOrd="0" presId="urn:microsoft.com/office/officeart/2016/7/layout/VerticalSolidActionList"/>
    <dgm:cxn modelId="{7CCC72F4-06F1-4DD9-A26D-16EE1FC10A74}" type="presParOf" srcId="{949CAE72-71AB-4BD2-AD78-16D65E03BDBB}" destId="{5C71BF80-2E4F-441D-997E-1F6914036BC1}" srcOrd="0" destOrd="0" presId="urn:microsoft.com/office/officeart/2016/7/layout/VerticalSolidActionList"/>
    <dgm:cxn modelId="{BEB16536-7486-4FDC-BC53-2E67CCACCE52}" type="presParOf" srcId="{949CAE72-71AB-4BD2-AD78-16D65E03BDBB}" destId="{8A6E6E0F-79BA-4EEB-A2E3-CF6D6DA1B5F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EBB5F-39D1-4D6F-9DCE-09DCB9EC56C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7DFBDA7-E3DF-419B-8BA8-02379EC16A1C}">
      <dgm:prSet/>
      <dgm:spPr/>
      <dgm:t>
        <a:bodyPr/>
        <a:lstStyle/>
        <a:p>
          <a:r>
            <a:rPr lang="en-US"/>
            <a:t>Unlimited administrator accounts </a:t>
          </a:r>
        </a:p>
      </dgm:t>
    </dgm:pt>
    <dgm:pt modelId="{9DE1D8B7-CCDF-42EB-9C24-EAFE99A3A6C4}" type="parTrans" cxnId="{E269F3F5-3E41-40C7-ACBF-C7DAFA0F56D0}">
      <dgm:prSet/>
      <dgm:spPr/>
      <dgm:t>
        <a:bodyPr/>
        <a:lstStyle/>
        <a:p>
          <a:endParaRPr lang="en-US"/>
        </a:p>
      </dgm:t>
    </dgm:pt>
    <dgm:pt modelId="{D2D53B05-7536-46C7-B6D3-DE41640068D2}" type="sibTrans" cxnId="{E269F3F5-3E41-40C7-ACBF-C7DAFA0F56D0}">
      <dgm:prSet/>
      <dgm:spPr/>
      <dgm:t>
        <a:bodyPr/>
        <a:lstStyle/>
        <a:p>
          <a:endParaRPr lang="en-US"/>
        </a:p>
      </dgm:t>
    </dgm:pt>
    <dgm:pt modelId="{02664432-394A-48E2-A0C4-89DF05CD05E4}">
      <dgm:prSet/>
      <dgm:spPr/>
      <dgm:t>
        <a:bodyPr/>
        <a:lstStyle/>
        <a:p>
          <a:r>
            <a:rPr lang="en-US"/>
            <a:t>ASCE branded templates</a:t>
          </a:r>
        </a:p>
      </dgm:t>
    </dgm:pt>
    <dgm:pt modelId="{79EC5DD2-F986-4BB7-ADE6-B3B829ECD966}" type="parTrans" cxnId="{DD2B6AA3-855C-41AA-A8C9-2262B65FF7A3}">
      <dgm:prSet/>
      <dgm:spPr/>
      <dgm:t>
        <a:bodyPr/>
        <a:lstStyle/>
        <a:p>
          <a:endParaRPr lang="en-US"/>
        </a:p>
      </dgm:t>
    </dgm:pt>
    <dgm:pt modelId="{41F013AF-4261-4E79-9BDC-3497D5EB1CA2}" type="sibTrans" cxnId="{DD2B6AA3-855C-41AA-A8C9-2262B65FF7A3}">
      <dgm:prSet/>
      <dgm:spPr/>
      <dgm:t>
        <a:bodyPr/>
        <a:lstStyle/>
        <a:p>
          <a:endParaRPr lang="en-US"/>
        </a:p>
      </dgm:t>
    </dgm:pt>
    <dgm:pt modelId="{DF746849-A332-4CEF-A454-867EABC81A92}">
      <dgm:prSet/>
      <dgm:spPr/>
      <dgm:t>
        <a:bodyPr/>
        <a:lstStyle/>
        <a:p>
          <a:r>
            <a:rPr lang="en-US"/>
            <a:t>ASCE Asset Library in the system </a:t>
          </a:r>
        </a:p>
      </dgm:t>
    </dgm:pt>
    <dgm:pt modelId="{0C3C7DD1-705E-4958-8827-7883F6D26680}" type="parTrans" cxnId="{1DFEEB40-BF3B-4EF0-A2F3-BC11F4EDABE5}">
      <dgm:prSet/>
      <dgm:spPr/>
      <dgm:t>
        <a:bodyPr/>
        <a:lstStyle/>
        <a:p>
          <a:endParaRPr lang="en-US"/>
        </a:p>
      </dgm:t>
    </dgm:pt>
    <dgm:pt modelId="{9FA91148-7AB1-4F4F-B0B8-581A7336CBF9}" type="sibTrans" cxnId="{1DFEEB40-BF3B-4EF0-A2F3-BC11F4EDABE5}">
      <dgm:prSet/>
      <dgm:spPr/>
      <dgm:t>
        <a:bodyPr/>
        <a:lstStyle/>
        <a:p>
          <a:endParaRPr lang="en-US"/>
        </a:p>
      </dgm:t>
    </dgm:pt>
    <dgm:pt modelId="{5BFB9C5D-54C9-4B6E-8BB6-646075C75124}">
      <dgm:prSet/>
      <dgm:spPr/>
      <dgm:t>
        <a:bodyPr/>
        <a:lstStyle/>
        <a:p>
          <a:r>
            <a:rPr lang="en-US"/>
            <a:t>ASCE content layouts </a:t>
          </a:r>
        </a:p>
      </dgm:t>
    </dgm:pt>
    <dgm:pt modelId="{2EA9F675-8E56-49DA-B3CF-1317BF35B53F}" type="parTrans" cxnId="{CA238432-4C0B-4446-9468-DDF0CC9D7779}">
      <dgm:prSet/>
      <dgm:spPr/>
      <dgm:t>
        <a:bodyPr/>
        <a:lstStyle/>
        <a:p>
          <a:endParaRPr lang="en-US"/>
        </a:p>
      </dgm:t>
    </dgm:pt>
    <dgm:pt modelId="{7495DDCF-ED1C-4451-B3C4-A14B0F2459E9}" type="sibTrans" cxnId="{CA238432-4C0B-4446-9468-DDF0CC9D7779}">
      <dgm:prSet/>
      <dgm:spPr/>
      <dgm:t>
        <a:bodyPr/>
        <a:lstStyle/>
        <a:p>
          <a:endParaRPr lang="en-US"/>
        </a:p>
      </dgm:t>
    </dgm:pt>
    <dgm:pt modelId="{5B7E16BD-AA6E-49AF-BF67-1018D6589FFE}">
      <dgm:prSet/>
      <dgm:spPr/>
      <dgm:t>
        <a:bodyPr/>
        <a:lstStyle/>
        <a:p>
          <a:r>
            <a:rPr lang="en-US"/>
            <a:t>Improved reporting that will contribute to a 360-membership view</a:t>
          </a:r>
        </a:p>
      </dgm:t>
    </dgm:pt>
    <dgm:pt modelId="{17CDC442-AFA4-4812-80B5-3134E6C77C24}" type="parTrans" cxnId="{16BE7F8F-5813-4F46-A098-FBE19010C976}">
      <dgm:prSet/>
      <dgm:spPr/>
      <dgm:t>
        <a:bodyPr/>
        <a:lstStyle/>
        <a:p>
          <a:endParaRPr lang="en-US"/>
        </a:p>
      </dgm:t>
    </dgm:pt>
    <dgm:pt modelId="{BC186D07-9D77-4ACA-AE30-15565D8AAEB8}" type="sibTrans" cxnId="{16BE7F8F-5813-4F46-A098-FBE19010C976}">
      <dgm:prSet/>
      <dgm:spPr/>
      <dgm:t>
        <a:bodyPr/>
        <a:lstStyle/>
        <a:p>
          <a:endParaRPr lang="en-US"/>
        </a:p>
      </dgm:t>
    </dgm:pt>
    <dgm:pt modelId="{4E769C29-D10D-4972-A047-45B16659332D}">
      <dgm:prSet/>
      <dgm:spPr/>
      <dgm:t>
        <a:bodyPr/>
        <a:lstStyle/>
        <a:p>
          <a:r>
            <a:rPr lang="en-US"/>
            <a:t>A/B Testing </a:t>
          </a:r>
        </a:p>
      </dgm:t>
    </dgm:pt>
    <dgm:pt modelId="{5FFBD2A3-50C4-4E9F-BB54-AB9BDC9C4A41}" type="parTrans" cxnId="{1C7E83B1-BBF5-4261-B947-CE12DF80EC3E}">
      <dgm:prSet/>
      <dgm:spPr/>
      <dgm:t>
        <a:bodyPr/>
        <a:lstStyle/>
        <a:p>
          <a:endParaRPr lang="en-US"/>
        </a:p>
      </dgm:t>
    </dgm:pt>
    <dgm:pt modelId="{546ABF3B-1BB4-4C42-B480-663268B31AD0}" type="sibTrans" cxnId="{1C7E83B1-BBF5-4261-B947-CE12DF80EC3E}">
      <dgm:prSet/>
      <dgm:spPr/>
      <dgm:t>
        <a:bodyPr/>
        <a:lstStyle/>
        <a:p>
          <a:endParaRPr lang="en-US"/>
        </a:p>
      </dgm:t>
    </dgm:pt>
    <dgm:pt modelId="{8C422C5C-1BD7-41E8-93CF-36B7112F0DFB}">
      <dgm:prSet/>
      <dgm:spPr/>
      <dgm:t>
        <a:bodyPr/>
        <a:lstStyle/>
        <a:p>
          <a:r>
            <a:rPr lang="en-US"/>
            <a:t>Targeted segment groups for emails and email content </a:t>
          </a:r>
        </a:p>
      </dgm:t>
    </dgm:pt>
    <dgm:pt modelId="{F5DF9241-CA5B-44D6-8C1A-85215472B4D2}" type="parTrans" cxnId="{504137B6-BDAA-4836-8529-DEEDA6E4CE57}">
      <dgm:prSet/>
      <dgm:spPr/>
      <dgm:t>
        <a:bodyPr/>
        <a:lstStyle/>
        <a:p>
          <a:endParaRPr lang="en-US"/>
        </a:p>
      </dgm:t>
    </dgm:pt>
    <dgm:pt modelId="{7E570AE1-A5A0-47C8-BD86-514A84ECDEFA}" type="sibTrans" cxnId="{504137B6-BDAA-4836-8529-DEEDA6E4CE57}">
      <dgm:prSet/>
      <dgm:spPr/>
      <dgm:t>
        <a:bodyPr/>
        <a:lstStyle/>
        <a:p>
          <a:endParaRPr lang="en-US"/>
        </a:p>
      </dgm:t>
    </dgm:pt>
    <dgm:pt modelId="{9F4C1A0C-12C2-4D71-B618-0A1BDB4AA66C}">
      <dgm:prSet/>
      <dgm:spPr/>
      <dgm:t>
        <a:bodyPr/>
        <a:lstStyle/>
        <a:p>
          <a:r>
            <a:rPr lang="en-US"/>
            <a:t>Event Campaigns </a:t>
          </a:r>
        </a:p>
      </dgm:t>
    </dgm:pt>
    <dgm:pt modelId="{57C88603-2F54-47E9-9194-F7B625A19FA9}" type="parTrans" cxnId="{859E8F36-A6FB-4B29-AE91-8D7A9D12B2D1}">
      <dgm:prSet/>
      <dgm:spPr/>
      <dgm:t>
        <a:bodyPr/>
        <a:lstStyle/>
        <a:p>
          <a:endParaRPr lang="en-US"/>
        </a:p>
      </dgm:t>
    </dgm:pt>
    <dgm:pt modelId="{F547327A-FD37-4337-BAA1-42B7CC4E6AEF}" type="sibTrans" cxnId="{859E8F36-A6FB-4B29-AE91-8D7A9D12B2D1}">
      <dgm:prSet/>
      <dgm:spPr/>
      <dgm:t>
        <a:bodyPr/>
        <a:lstStyle/>
        <a:p>
          <a:endParaRPr lang="en-US"/>
        </a:p>
      </dgm:t>
    </dgm:pt>
    <dgm:pt modelId="{A4F9FCEC-9429-4D80-A7A3-1E2463BF536B}">
      <dgm:prSet/>
      <dgm:spPr/>
      <dgm:t>
        <a:bodyPr/>
        <a:lstStyle/>
        <a:p>
          <a:r>
            <a:rPr lang="en-US"/>
            <a:t>Improved data security, deliverability, and compliance</a:t>
          </a:r>
        </a:p>
      </dgm:t>
    </dgm:pt>
    <dgm:pt modelId="{355273C5-94AC-486B-9A5F-C8F7A8DDEE4A}" type="parTrans" cxnId="{52E69212-65C1-481C-A4F3-4B3F8C23A681}">
      <dgm:prSet/>
      <dgm:spPr/>
      <dgm:t>
        <a:bodyPr/>
        <a:lstStyle/>
        <a:p>
          <a:endParaRPr lang="en-US"/>
        </a:p>
      </dgm:t>
    </dgm:pt>
    <dgm:pt modelId="{B976CB1A-C2AC-4753-AB58-236984B3747D}" type="sibTrans" cxnId="{52E69212-65C1-481C-A4F3-4B3F8C23A681}">
      <dgm:prSet/>
      <dgm:spPr/>
      <dgm:t>
        <a:bodyPr/>
        <a:lstStyle/>
        <a:p>
          <a:endParaRPr lang="en-US"/>
        </a:p>
      </dgm:t>
    </dgm:pt>
    <dgm:pt modelId="{EA87F203-25E2-4F07-B77C-F33573B022A4}" type="pres">
      <dgm:prSet presAssocID="{D96EBB5F-39D1-4D6F-9DCE-09DCB9EC56C8}" presName="diagram" presStyleCnt="0">
        <dgm:presLayoutVars>
          <dgm:dir/>
          <dgm:resizeHandles val="exact"/>
        </dgm:presLayoutVars>
      </dgm:prSet>
      <dgm:spPr/>
    </dgm:pt>
    <dgm:pt modelId="{5DC6402E-5BFA-4141-B27F-1C02204812A7}" type="pres">
      <dgm:prSet presAssocID="{27DFBDA7-E3DF-419B-8BA8-02379EC16A1C}" presName="node" presStyleLbl="node1" presStyleIdx="0" presStyleCnt="9">
        <dgm:presLayoutVars>
          <dgm:bulletEnabled val="1"/>
        </dgm:presLayoutVars>
      </dgm:prSet>
      <dgm:spPr/>
    </dgm:pt>
    <dgm:pt modelId="{2DFA0B4E-10BD-4177-B8B3-97CEE95F41FE}" type="pres">
      <dgm:prSet presAssocID="{D2D53B05-7536-46C7-B6D3-DE41640068D2}" presName="sibTrans" presStyleCnt="0"/>
      <dgm:spPr/>
    </dgm:pt>
    <dgm:pt modelId="{CE1EA4AB-9355-4A1B-9BFF-BAA1EFD2F90B}" type="pres">
      <dgm:prSet presAssocID="{02664432-394A-48E2-A0C4-89DF05CD05E4}" presName="node" presStyleLbl="node1" presStyleIdx="1" presStyleCnt="9">
        <dgm:presLayoutVars>
          <dgm:bulletEnabled val="1"/>
        </dgm:presLayoutVars>
      </dgm:prSet>
      <dgm:spPr/>
    </dgm:pt>
    <dgm:pt modelId="{7B03A109-68B5-4AC0-B89F-FADE52F77F52}" type="pres">
      <dgm:prSet presAssocID="{41F013AF-4261-4E79-9BDC-3497D5EB1CA2}" presName="sibTrans" presStyleCnt="0"/>
      <dgm:spPr/>
    </dgm:pt>
    <dgm:pt modelId="{79DA9D04-1915-428C-AC4C-6AA4F9FA8163}" type="pres">
      <dgm:prSet presAssocID="{DF746849-A332-4CEF-A454-867EABC81A92}" presName="node" presStyleLbl="node1" presStyleIdx="2" presStyleCnt="9">
        <dgm:presLayoutVars>
          <dgm:bulletEnabled val="1"/>
        </dgm:presLayoutVars>
      </dgm:prSet>
      <dgm:spPr/>
    </dgm:pt>
    <dgm:pt modelId="{2B1F2758-F21F-4D27-AEC5-36E0A88E16BA}" type="pres">
      <dgm:prSet presAssocID="{9FA91148-7AB1-4F4F-B0B8-581A7336CBF9}" presName="sibTrans" presStyleCnt="0"/>
      <dgm:spPr/>
    </dgm:pt>
    <dgm:pt modelId="{F91E13D1-5DD0-4C98-A8CD-278C34829DE5}" type="pres">
      <dgm:prSet presAssocID="{5BFB9C5D-54C9-4B6E-8BB6-646075C75124}" presName="node" presStyleLbl="node1" presStyleIdx="3" presStyleCnt="9">
        <dgm:presLayoutVars>
          <dgm:bulletEnabled val="1"/>
        </dgm:presLayoutVars>
      </dgm:prSet>
      <dgm:spPr/>
    </dgm:pt>
    <dgm:pt modelId="{F3A9BB27-3E29-4196-8756-5F5FF8769AED}" type="pres">
      <dgm:prSet presAssocID="{7495DDCF-ED1C-4451-B3C4-A14B0F2459E9}" presName="sibTrans" presStyleCnt="0"/>
      <dgm:spPr/>
    </dgm:pt>
    <dgm:pt modelId="{7380101A-848D-40AD-A918-FDE0E2E07B92}" type="pres">
      <dgm:prSet presAssocID="{5B7E16BD-AA6E-49AF-BF67-1018D6589FFE}" presName="node" presStyleLbl="node1" presStyleIdx="4" presStyleCnt="9">
        <dgm:presLayoutVars>
          <dgm:bulletEnabled val="1"/>
        </dgm:presLayoutVars>
      </dgm:prSet>
      <dgm:spPr/>
    </dgm:pt>
    <dgm:pt modelId="{B53BC6D2-672F-4F33-ABAC-AAC8258F82DC}" type="pres">
      <dgm:prSet presAssocID="{BC186D07-9D77-4ACA-AE30-15565D8AAEB8}" presName="sibTrans" presStyleCnt="0"/>
      <dgm:spPr/>
    </dgm:pt>
    <dgm:pt modelId="{C97F2870-8243-4263-A6DD-E6870C3F33F1}" type="pres">
      <dgm:prSet presAssocID="{4E769C29-D10D-4972-A047-45B16659332D}" presName="node" presStyleLbl="node1" presStyleIdx="5" presStyleCnt="9">
        <dgm:presLayoutVars>
          <dgm:bulletEnabled val="1"/>
        </dgm:presLayoutVars>
      </dgm:prSet>
      <dgm:spPr/>
    </dgm:pt>
    <dgm:pt modelId="{F545834D-F96C-45D7-BE40-B2CA0F075C4D}" type="pres">
      <dgm:prSet presAssocID="{546ABF3B-1BB4-4C42-B480-663268B31AD0}" presName="sibTrans" presStyleCnt="0"/>
      <dgm:spPr/>
    </dgm:pt>
    <dgm:pt modelId="{7969DD28-5011-48A8-AF26-CE5557538CAA}" type="pres">
      <dgm:prSet presAssocID="{8C422C5C-1BD7-41E8-93CF-36B7112F0DFB}" presName="node" presStyleLbl="node1" presStyleIdx="6" presStyleCnt="9">
        <dgm:presLayoutVars>
          <dgm:bulletEnabled val="1"/>
        </dgm:presLayoutVars>
      </dgm:prSet>
      <dgm:spPr/>
    </dgm:pt>
    <dgm:pt modelId="{BF18E114-A542-4467-8C38-14CBC5583137}" type="pres">
      <dgm:prSet presAssocID="{7E570AE1-A5A0-47C8-BD86-514A84ECDEFA}" presName="sibTrans" presStyleCnt="0"/>
      <dgm:spPr/>
    </dgm:pt>
    <dgm:pt modelId="{BD7ED941-1518-4751-934E-F708237C8139}" type="pres">
      <dgm:prSet presAssocID="{9F4C1A0C-12C2-4D71-B618-0A1BDB4AA66C}" presName="node" presStyleLbl="node1" presStyleIdx="7" presStyleCnt="9">
        <dgm:presLayoutVars>
          <dgm:bulletEnabled val="1"/>
        </dgm:presLayoutVars>
      </dgm:prSet>
      <dgm:spPr/>
    </dgm:pt>
    <dgm:pt modelId="{26BF7784-072A-417C-9FAD-B262474C458C}" type="pres">
      <dgm:prSet presAssocID="{F547327A-FD37-4337-BAA1-42B7CC4E6AEF}" presName="sibTrans" presStyleCnt="0"/>
      <dgm:spPr/>
    </dgm:pt>
    <dgm:pt modelId="{7A7C2C43-CB42-4FCC-ACDD-4D33AB3BCF71}" type="pres">
      <dgm:prSet presAssocID="{A4F9FCEC-9429-4D80-A7A3-1E2463BF536B}" presName="node" presStyleLbl="node1" presStyleIdx="8" presStyleCnt="9">
        <dgm:presLayoutVars>
          <dgm:bulletEnabled val="1"/>
        </dgm:presLayoutVars>
      </dgm:prSet>
      <dgm:spPr/>
    </dgm:pt>
  </dgm:ptLst>
  <dgm:cxnLst>
    <dgm:cxn modelId="{86395906-7A82-4494-AEAC-9718CA203D42}" type="presOf" srcId="{8C422C5C-1BD7-41E8-93CF-36B7112F0DFB}" destId="{7969DD28-5011-48A8-AF26-CE5557538CAA}" srcOrd="0" destOrd="0" presId="urn:microsoft.com/office/officeart/2005/8/layout/default"/>
    <dgm:cxn modelId="{52E69212-65C1-481C-A4F3-4B3F8C23A681}" srcId="{D96EBB5F-39D1-4D6F-9DCE-09DCB9EC56C8}" destId="{A4F9FCEC-9429-4D80-A7A3-1E2463BF536B}" srcOrd="8" destOrd="0" parTransId="{355273C5-94AC-486B-9A5F-C8F7A8DDEE4A}" sibTransId="{B976CB1A-C2AC-4753-AB58-236984B3747D}"/>
    <dgm:cxn modelId="{D2FEC61C-E65E-4C27-8AC3-94C4E385AF46}" type="presOf" srcId="{5BFB9C5D-54C9-4B6E-8BB6-646075C75124}" destId="{F91E13D1-5DD0-4C98-A8CD-278C34829DE5}" srcOrd="0" destOrd="0" presId="urn:microsoft.com/office/officeart/2005/8/layout/default"/>
    <dgm:cxn modelId="{EB0A541F-68D0-4EDA-B058-CFAC3E6375AD}" type="presOf" srcId="{5B7E16BD-AA6E-49AF-BF67-1018D6589FFE}" destId="{7380101A-848D-40AD-A918-FDE0E2E07B92}" srcOrd="0" destOrd="0" presId="urn:microsoft.com/office/officeart/2005/8/layout/default"/>
    <dgm:cxn modelId="{CA238432-4C0B-4446-9468-DDF0CC9D7779}" srcId="{D96EBB5F-39D1-4D6F-9DCE-09DCB9EC56C8}" destId="{5BFB9C5D-54C9-4B6E-8BB6-646075C75124}" srcOrd="3" destOrd="0" parTransId="{2EA9F675-8E56-49DA-B3CF-1317BF35B53F}" sibTransId="{7495DDCF-ED1C-4451-B3C4-A14B0F2459E9}"/>
    <dgm:cxn modelId="{859E8F36-A6FB-4B29-AE91-8D7A9D12B2D1}" srcId="{D96EBB5F-39D1-4D6F-9DCE-09DCB9EC56C8}" destId="{9F4C1A0C-12C2-4D71-B618-0A1BDB4AA66C}" srcOrd="7" destOrd="0" parTransId="{57C88603-2F54-47E9-9194-F7B625A19FA9}" sibTransId="{F547327A-FD37-4337-BAA1-42B7CC4E6AEF}"/>
    <dgm:cxn modelId="{1DFEEB40-BF3B-4EF0-A2F3-BC11F4EDABE5}" srcId="{D96EBB5F-39D1-4D6F-9DCE-09DCB9EC56C8}" destId="{DF746849-A332-4CEF-A454-867EABC81A92}" srcOrd="2" destOrd="0" parTransId="{0C3C7DD1-705E-4958-8827-7883F6D26680}" sibTransId="{9FA91148-7AB1-4F4F-B0B8-581A7336CBF9}"/>
    <dgm:cxn modelId="{BDC4576D-BD85-4EDF-928B-9BAD891C09D3}" type="presOf" srcId="{02664432-394A-48E2-A0C4-89DF05CD05E4}" destId="{CE1EA4AB-9355-4A1B-9BFF-BAA1EFD2F90B}" srcOrd="0" destOrd="0" presId="urn:microsoft.com/office/officeart/2005/8/layout/default"/>
    <dgm:cxn modelId="{6BA93274-14B6-46ED-AC8C-6127B83CA7B7}" type="presOf" srcId="{4E769C29-D10D-4972-A047-45B16659332D}" destId="{C97F2870-8243-4263-A6DD-E6870C3F33F1}" srcOrd="0" destOrd="0" presId="urn:microsoft.com/office/officeart/2005/8/layout/default"/>
    <dgm:cxn modelId="{16BE7F8F-5813-4F46-A098-FBE19010C976}" srcId="{D96EBB5F-39D1-4D6F-9DCE-09DCB9EC56C8}" destId="{5B7E16BD-AA6E-49AF-BF67-1018D6589FFE}" srcOrd="4" destOrd="0" parTransId="{17CDC442-AFA4-4812-80B5-3134E6C77C24}" sibTransId="{BC186D07-9D77-4ACA-AE30-15565D8AAEB8}"/>
    <dgm:cxn modelId="{492F669F-24B9-43DD-B8C7-FB88B16C4A47}" type="presOf" srcId="{D96EBB5F-39D1-4D6F-9DCE-09DCB9EC56C8}" destId="{EA87F203-25E2-4F07-B77C-F33573B022A4}" srcOrd="0" destOrd="0" presId="urn:microsoft.com/office/officeart/2005/8/layout/default"/>
    <dgm:cxn modelId="{DD2B6AA3-855C-41AA-A8C9-2262B65FF7A3}" srcId="{D96EBB5F-39D1-4D6F-9DCE-09DCB9EC56C8}" destId="{02664432-394A-48E2-A0C4-89DF05CD05E4}" srcOrd="1" destOrd="0" parTransId="{79EC5DD2-F986-4BB7-ADE6-B3B829ECD966}" sibTransId="{41F013AF-4261-4E79-9BDC-3497D5EB1CA2}"/>
    <dgm:cxn modelId="{1C7E83B1-BBF5-4261-B947-CE12DF80EC3E}" srcId="{D96EBB5F-39D1-4D6F-9DCE-09DCB9EC56C8}" destId="{4E769C29-D10D-4972-A047-45B16659332D}" srcOrd="5" destOrd="0" parTransId="{5FFBD2A3-50C4-4E9F-BB54-AB9BDC9C4A41}" sibTransId="{546ABF3B-1BB4-4C42-B480-663268B31AD0}"/>
    <dgm:cxn modelId="{504137B6-BDAA-4836-8529-DEEDA6E4CE57}" srcId="{D96EBB5F-39D1-4D6F-9DCE-09DCB9EC56C8}" destId="{8C422C5C-1BD7-41E8-93CF-36B7112F0DFB}" srcOrd="6" destOrd="0" parTransId="{F5DF9241-CA5B-44D6-8C1A-85215472B4D2}" sibTransId="{7E570AE1-A5A0-47C8-BD86-514A84ECDEFA}"/>
    <dgm:cxn modelId="{876390D6-6AFB-49D7-AE77-87020BDABD5B}" type="presOf" srcId="{27DFBDA7-E3DF-419B-8BA8-02379EC16A1C}" destId="{5DC6402E-5BFA-4141-B27F-1C02204812A7}" srcOrd="0" destOrd="0" presId="urn:microsoft.com/office/officeart/2005/8/layout/default"/>
    <dgm:cxn modelId="{6418C5DE-A7AB-4EFA-9297-E8B0CE045244}" type="presOf" srcId="{A4F9FCEC-9429-4D80-A7A3-1E2463BF536B}" destId="{7A7C2C43-CB42-4FCC-ACDD-4D33AB3BCF71}" srcOrd="0" destOrd="0" presId="urn:microsoft.com/office/officeart/2005/8/layout/default"/>
    <dgm:cxn modelId="{75D2FBF2-ADFD-4175-8D86-D26EB2F13831}" type="presOf" srcId="{9F4C1A0C-12C2-4D71-B618-0A1BDB4AA66C}" destId="{BD7ED941-1518-4751-934E-F708237C8139}" srcOrd="0" destOrd="0" presId="urn:microsoft.com/office/officeart/2005/8/layout/default"/>
    <dgm:cxn modelId="{035E0CF4-F380-4C8A-AE4E-7C159B47B4E3}" type="presOf" srcId="{DF746849-A332-4CEF-A454-867EABC81A92}" destId="{79DA9D04-1915-428C-AC4C-6AA4F9FA8163}" srcOrd="0" destOrd="0" presId="urn:microsoft.com/office/officeart/2005/8/layout/default"/>
    <dgm:cxn modelId="{E269F3F5-3E41-40C7-ACBF-C7DAFA0F56D0}" srcId="{D96EBB5F-39D1-4D6F-9DCE-09DCB9EC56C8}" destId="{27DFBDA7-E3DF-419B-8BA8-02379EC16A1C}" srcOrd="0" destOrd="0" parTransId="{9DE1D8B7-CCDF-42EB-9C24-EAFE99A3A6C4}" sibTransId="{D2D53B05-7536-46C7-B6D3-DE41640068D2}"/>
    <dgm:cxn modelId="{7AEADE1C-17CE-4E73-ADA2-014664E2935B}" type="presParOf" srcId="{EA87F203-25E2-4F07-B77C-F33573B022A4}" destId="{5DC6402E-5BFA-4141-B27F-1C02204812A7}" srcOrd="0" destOrd="0" presId="urn:microsoft.com/office/officeart/2005/8/layout/default"/>
    <dgm:cxn modelId="{B94713B9-7F75-4700-949F-7D1F19B77BE3}" type="presParOf" srcId="{EA87F203-25E2-4F07-B77C-F33573B022A4}" destId="{2DFA0B4E-10BD-4177-B8B3-97CEE95F41FE}" srcOrd="1" destOrd="0" presId="urn:microsoft.com/office/officeart/2005/8/layout/default"/>
    <dgm:cxn modelId="{3B7925D3-6185-4E47-8994-860A301CB489}" type="presParOf" srcId="{EA87F203-25E2-4F07-B77C-F33573B022A4}" destId="{CE1EA4AB-9355-4A1B-9BFF-BAA1EFD2F90B}" srcOrd="2" destOrd="0" presId="urn:microsoft.com/office/officeart/2005/8/layout/default"/>
    <dgm:cxn modelId="{383A6FFE-5DBE-4F24-9712-311F6C9F90B8}" type="presParOf" srcId="{EA87F203-25E2-4F07-B77C-F33573B022A4}" destId="{7B03A109-68B5-4AC0-B89F-FADE52F77F52}" srcOrd="3" destOrd="0" presId="urn:microsoft.com/office/officeart/2005/8/layout/default"/>
    <dgm:cxn modelId="{DA514878-D223-4655-8D62-9AF273DA4F4B}" type="presParOf" srcId="{EA87F203-25E2-4F07-B77C-F33573B022A4}" destId="{79DA9D04-1915-428C-AC4C-6AA4F9FA8163}" srcOrd="4" destOrd="0" presId="urn:microsoft.com/office/officeart/2005/8/layout/default"/>
    <dgm:cxn modelId="{4C8F43CD-7B80-4AAD-8692-62EF74414B67}" type="presParOf" srcId="{EA87F203-25E2-4F07-B77C-F33573B022A4}" destId="{2B1F2758-F21F-4D27-AEC5-36E0A88E16BA}" srcOrd="5" destOrd="0" presId="urn:microsoft.com/office/officeart/2005/8/layout/default"/>
    <dgm:cxn modelId="{7020163C-89A7-4684-A095-2CE9CB5C9A50}" type="presParOf" srcId="{EA87F203-25E2-4F07-B77C-F33573B022A4}" destId="{F91E13D1-5DD0-4C98-A8CD-278C34829DE5}" srcOrd="6" destOrd="0" presId="urn:microsoft.com/office/officeart/2005/8/layout/default"/>
    <dgm:cxn modelId="{FF5F8BD3-B973-486F-90AE-C0048FCC2B44}" type="presParOf" srcId="{EA87F203-25E2-4F07-B77C-F33573B022A4}" destId="{F3A9BB27-3E29-4196-8756-5F5FF8769AED}" srcOrd="7" destOrd="0" presId="urn:microsoft.com/office/officeart/2005/8/layout/default"/>
    <dgm:cxn modelId="{FD70F51B-07DE-451A-B6FD-B29E56A89CF4}" type="presParOf" srcId="{EA87F203-25E2-4F07-B77C-F33573B022A4}" destId="{7380101A-848D-40AD-A918-FDE0E2E07B92}" srcOrd="8" destOrd="0" presId="urn:microsoft.com/office/officeart/2005/8/layout/default"/>
    <dgm:cxn modelId="{880B0846-E35E-452F-B0FF-DE2DE35BBEC9}" type="presParOf" srcId="{EA87F203-25E2-4F07-B77C-F33573B022A4}" destId="{B53BC6D2-672F-4F33-ABAC-AAC8258F82DC}" srcOrd="9" destOrd="0" presId="urn:microsoft.com/office/officeart/2005/8/layout/default"/>
    <dgm:cxn modelId="{DD76A617-45AB-4C1D-ACD8-7057C6956A9B}" type="presParOf" srcId="{EA87F203-25E2-4F07-B77C-F33573B022A4}" destId="{C97F2870-8243-4263-A6DD-E6870C3F33F1}" srcOrd="10" destOrd="0" presId="urn:microsoft.com/office/officeart/2005/8/layout/default"/>
    <dgm:cxn modelId="{8D2AFDFA-3736-461B-B9A4-E5F18D82A48F}" type="presParOf" srcId="{EA87F203-25E2-4F07-B77C-F33573B022A4}" destId="{F545834D-F96C-45D7-BE40-B2CA0F075C4D}" srcOrd="11" destOrd="0" presId="urn:microsoft.com/office/officeart/2005/8/layout/default"/>
    <dgm:cxn modelId="{F89B3A01-86A6-48D5-A88B-D28D4B49C761}" type="presParOf" srcId="{EA87F203-25E2-4F07-B77C-F33573B022A4}" destId="{7969DD28-5011-48A8-AF26-CE5557538CAA}" srcOrd="12" destOrd="0" presId="urn:microsoft.com/office/officeart/2005/8/layout/default"/>
    <dgm:cxn modelId="{055F6B48-1CC9-4364-8A1A-63EB9DE201A8}" type="presParOf" srcId="{EA87F203-25E2-4F07-B77C-F33573B022A4}" destId="{BF18E114-A542-4467-8C38-14CBC5583137}" srcOrd="13" destOrd="0" presId="urn:microsoft.com/office/officeart/2005/8/layout/default"/>
    <dgm:cxn modelId="{2A312373-B5CF-44E2-ABBD-69D0678BE1BF}" type="presParOf" srcId="{EA87F203-25E2-4F07-B77C-F33573B022A4}" destId="{BD7ED941-1518-4751-934E-F708237C8139}" srcOrd="14" destOrd="0" presId="urn:microsoft.com/office/officeart/2005/8/layout/default"/>
    <dgm:cxn modelId="{E2136284-8EF8-42BC-98CE-9664FB27E66A}" type="presParOf" srcId="{EA87F203-25E2-4F07-B77C-F33573B022A4}" destId="{26BF7784-072A-417C-9FAD-B262474C458C}" srcOrd="15" destOrd="0" presId="urn:microsoft.com/office/officeart/2005/8/layout/default"/>
    <dgm:cxn modelId="{CEDD997F-59F6-482C-A517-FB337CE2BE12}" type="presParOf" srcId="{EA87F203-25E2-4F07-B77C-F33573B022A4}" destId="{7A7C2C43-CB42-4FCC-ACDD-4D33AB3BCF71}"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FA4B4-C1A0-4D11-83EA-67C93B76AC2B}">
      <dsp:nvSpPr>
        <dsp:cNvPr id="0" name=""/>
        <dsp:cNvSpPr/>
      </dsp:nvSpPr>
      <dsp:spPr>
        <a:xfrm>
          <a:off x="1234440" y="2117"/>
          <a:ext cx="4937760" cy="9292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806" tIns="236035" rIns="95806" bIns="236035" numCol="1" spcCol="1270" anchor="ctr" anchorCtr="0">
          <a:noAutofit/>
        </a:bodyPr>
        <a:lstStyle/>
        <a:p>
          <a:pPr marL="0" lvl="0" indent="0" algn="l" defTabSz="533400">
            <a:lnSpc>
              <a:spcPct val="90000"/>
            </a:lnSpc>
            <a:spcBef>
              <a:spcPct val="0"/>
            </a:spcBef>
            <a:spcAft>
              <a:spcPct val="35000"/>
            </a:spcAft>
            <a:buNone/>
          </a:pPr>
          <a:r>
            <a:rPr lang="en-US" sz="1200" kern="1200"/>
            <a:t>Improve data security, data governance, and compliance.</a:t>
          </a:r>
        </a:p>
      </dsp:txBody>
      <dsp:txXfrm>
        <a:off x="1234440" y="2117"/>
        <a:ext cx="4937760" cy="929272"/>
      </dsp:txXfrm>
    </dsp:sp>
    <dsp:sp modelId="{66208174-2485-44EF-85A4-27BACA86B0F8}">
      <dsp:nvSpPr>
        <dsp:cNvPr id="0" name=""/>
        <dsp:cNvSpPr/>
      </dsp:nvSpPr>
      <dsp:spPr>
        <a:xfrm>
          <a:off x="0" y="2117"/>
          <a:ext cx="1234440" cy="9292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322" tIns="91791" rIns="65322" bIns="91791" numCol="1" spcCol="1270" anchor="ctr" anchorCtr="0">
          <a:noAutofit/>
        </a:bodyPr>
        <a:lstStyle/>
        <a:p>
          <a:pPr marL="0" lvl="0" indent="0" algn="ctr" defTabSz="666750">
            <a:lnSpc>
              <a:spcPct val="90000"/>
            </a:lnSpc>
            <a:spcBef>
              <a:spcPct val="0"/>
            </a:spcBef>
            <a:spcAft>
              <a:spcPct val="35000"/>
            </a:spcAft>
            <a:buNone/>
          </a:pPr>
          <a:r>
            <a:rPr lang="en-US" sz="1500" kern="1200"/>
            <a:t>Improve</a:t>
          </a:r>
        </a:p>
      </dsp:txBody>
      <dsp:txXfrm>
        <a:off x="0" y="2117"/>
        <a:ext cx="1234440" cy="929272"/>
      </dsp:txXfrm>
    </dsp:sp>
    <dsp:sp modelId="{FC83A678-5461-42D3-8C17-A01279A71C3A}">
      <dsp:nvSpPr>
        <dsp:cNvPr id="0" name=""/>
        <dsp:cNvSpPr/>
      </dsp:nvSpPr>
      <dsp:spPr>
        <a:xfrm>
          <a:off x="1234440" y="987147"/>
          <a:ext cx="4937760" cy="9292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806" tIns="236035" rIns="95806" bIns="236035" numCol="1" spcCol="1270" anchor="ctr" anchorCtr="0">
          <a:noAutofit/>
        </a:bodyPr>
        <a:lstStyle/>
        <a:p>
          <a:pPr marL="0" lvl="0" indent="0" algn="l" defTabSz="533400">
            <a:lnSpc>
              <a:spcPct val="90000"/>
            </a:lnSpc>
            <a:spcBef>
              <a:spcPct val="0"/>
            </a:spcBef>
            <a:spcAft>
              <a:spcPct val="35000"/>
            </a:spcAft>
            <a:buNone/>
          </a:pPr>
          <a:r>
            <a:rPr lang="en-US" sz="1200" kern="1200"/>
            <a:t>Support volunteer leaders by providing a useful, convenient, and affordable platform to support member communications and event registration.</a:t>
          </a:r>
        </a:p>
      </dsp:txBody>
      <dsp:txXfrm>
        <a:off x="1234440" y="987147"/>
        <a:ext cx="4937760" cy="929272"/>
      </dsp:txXfrm>
    </dsp:sp>
    <dsp:sp modelId="{8054097B-F5AB-4929-96FA-618913D5DD7B}">
      <dsp:nvSpPr>
        <dsp:cNvPr id="0" name=""/>
        <dsp:cNvSpPr/>
      </dsp:nvSpPr>
      <dsp:spPr>
        <a:xfrm>
          <a:off x="0" y="987147"/>
          <a:ext cx="1234440" cy="9292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322" tIns="91791" rIns="65322" bIns="91791" numCol="1" spcCol="1270" anchor="ctr" anchorCtr="0">
          <a:noAutofit/>
        </a:bodyPr>
        <a:lstStyle/>
        <a:p>
          <a:pPr marL="0" lvl="0" indent="0" algn="ctr" defTabSz="666750">
            <a:lnSpc>
              <a:spcPct val="90000"/>
            </a:lnSpc>
            <a:spcBef>
              <a:spcPct val="0"/>
            </a:spcBef>
            <a:spcAft>
              <a:spcPct val="35000"/>
            </a:spcAft>
            <a:buNone/>
          </a:pPr>
          <a:r>
            <a:rPr lang="en-US" sz="1500" kern="1200"/>
            <a:t>Support</a:t>
          </a:r>
        </a:p>
      </dsp:txBody>
      <dsp:txXfrm>
        <a:off x="0" y="987147"/>
        <a:ext cx="1234440" cy="929272"/>
      </dsp:txXfrm>
    </dsp:sp>
    <dsp:sp modelId="{F21001DD-4ECA-428A-A0AD-2D4A3DD9B821}">
      <dsp:nvSpPr>
        <dsp:cNvPr id="0" name=""/>
        <dsp:cNvSpPr/>
      </dsp:nvSpPr>
      <dsp:spPr>
        <a:xfrm>
          <a:off x="1234440" y="1972176"/>
          <a:ext cx="4937760" cy="9292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806" tIns="236035" rIns="95806" bIns="236035" numCol="1" spcCol="1270" anchor="ctr" anchorCtr="0">
          <a:noAutofit/>
        </a:bodyPr>
        <a:lstStyle/>
        <a:p>
          <a:pPr marL="0" lvl="0" indent="0" algn="l" defTabSz="533400">
            <a:lnSpc>
              <a:spcPct val="90000"/>
            </a:lnSpc>
            <a:spcBef>
              <a:spcPct val="0"/>
            </a:spcBef>
            <a:spcAft>
              <a:spcPct val="35000"/>
            </a:spcAft>
            <a:buNone/>
          </a:pPr>
          <a:r>
            <a:rPr lang="en-US" sz="1200" kern="1200"/>
            <a:t>Provide a more consistent messaging, brand and user experience across the member experience.</a:t>
          </a:r>
        </a:p>
      </dsp:txBody>
      <dsp:txXfrm>
        <a:off x="1234440" y="1972176"/>
        <a:ext cx="4937760" cy="929272"/>
      </dsp:txXfrm>
    </dsp:sp>
    <dsp:sp modelId="{B93F9BAC-98F9-4CCC-BD1D-F5779E1D2B72}">
      <dsp:nvSpPr>
        <dsp:cNvPr id="0" name=""/>
        <dsp:cNvSpPr/>
      </dsp:nvSpPr>
      <dsp:spPr>
        <a:xfrm>
          <a:off x="0" y="1972176"/>
          <a:ext cx="1234440" cy="9292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322" tIns="91791" rIns="65322" bIns="91791"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a:off x="0" y="1972176"/>
        <a:ext cx="1234440" cy="929272"/>
      </dsp:txXfrm>
    </dsp:sp>
    <dsp:sp modelId="{3AC0E404-F6F3-41E2-8B00-FB1793D862D0}">
      <dsp:nvSpPr>
        <dsp:cNvPr id="0" name=""/>
        <dsp:cNvSpPr/>
      </dsp:nvSpPr>
      <dsp:spPr>
        <a:xfrm>
          <a:off x="1234440" y="2957205"/>
          <a:ext cx="4937760" cy="9292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806" tIns="236035" rIns="95806" bIns="236035" numCol="1" spcCol="1270" anchor="ctr" anchorCtr="0">
          <a:noAutofit/>
        </a:bodyPr>
        <a:lstStyle/>
        <a:p>
          <a:pPr marL="0" lvl="0" indent="0" algn="l" defTabSz="533400">
            <a:lnSpc>
              <a:spcPct val="90000"/>
            </a:lnSpc>
            <a:spcBef>
              <a:spcPct val="0"/>
            </a:spcBef>
            <a:spcAft>
              <a:spcPct val="35000"/>
            </a:spcAft>
            <a:buNone/>
          </a:pPr>
          <a:r>
            <a:rPr lang="en-US" sz="1200" kern="1200"/>
            <a:t>Access analytics for local member engagement and contribute to the 360-degree member view.</a:t>
          </a:r>
        </a:p>
      </dsp:txBody>
      <dsp:txXfrm>
        <a:off x="1234440" y="2957205"/>
        <a:ext cx="4937760" cy="929272"/>
      </dsp:txXfrm>
    </dsp:sp>
    <dsp:sp modelId="{5A2523A2-FB56-4681-B87C-44949C552E74}">
      <dsp:nvSpPr>
        <dsp:cNvPr id="0" name=""/>
        <dsp:cNvSpPr/>
      </dsp:nvSpPr>
      <dsp:spPr>
        <a:xfrm>
          <a:off x="0" y="2957205"/>
          <a:ext cx="1234440" cy="9292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322" tIns="91791" rIns="65322" bIns="91791" numCol="1" spcCol="1270" anchor="ctr" anchorCtr="0">
          <a:noAutofit/>
        </a:bodyPr>
        <a:lstStyle/>
        <a:p>
          <a:pPr marL="0" lvl="0" indent="0" algn="ctr" defTabSz="666750">
            <a:lnSpc>
              <a:spcPct val="90000"/>
            </a:lnSpc>
            <a:spcBef>
              <a:spcPct val="0"/>
            </a:spcBef>
            <a:spcAft>
              <a:spcPct val="35000"/>
            </a:spcAft>
            <a:buNone/>
          </a:pPr>
          <a:r>
            <a:rPr lang="en-US" sz="1500" kern="1200"/>
            <a:t>Access</a:t>
          </a:r>
        </a:p>
      </dsp:txBody>
      <dsp:txXfrm>
        <a:off x="0" y="2957205"/>
        <a:ext cx="1234440" cy="929272"/>
      </dsp:txXfrm>
    </dsp:sp>
    <dsp:sp modelId="{8A6E6E0F-79BA-4EEB-A2E3-CF6D6DA1B5F4}">
      <dsp:nvSpPr>
        <dsp:cNvPr id="0" name=""/>
        <dsp:cNvSpPr/>
      </dsp:nvSpPr>
      <dsp:spPr>
        <a:xfrm>
          <a:off x="1234440" y="3942234"/>
          <a:ext cx="4937760" cy="9292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806" tIns="236035" rIns="95806" bIns="236035" numCol="1" spcCol="1270" anchor="ctr" anchorCtr="0">
          <a:noAutofit/>
        </a:bodyPr>
        <a:lstStyle/>
        <a:p>
          <a:pPr marL="0" lvl="0" indent="0" algn="l" defTabSz="533400">
            <a:lnSpc>
              <a:spcPct val="90000"/>
            </a:lnSpc>
            <a:spcBef>
              <a:spcPct val="0"/>
            </a:spcBef>
            <a:spcAft>
              <a:spcPct val="35000"/>
            </a:spcAft>
            <a:buNone/>
          </a:pPr>
          <a:r>
            <a:rPr lang="en-US" sz="1200" kern="1200"/>
            <a:t>Ensure a sustainable level of support for the platform/system. </a:t>
          </a:r>
        </a:p>
      </dsp:txBody>
      <dsp:txXfrm>
        <a:off x="1234440" y="3942234"/>
        <a:ext cx="4937760" cy="929272"/>
      </dsp:txXfrm>
    </dsp:sp>
    <dsp:sp modelId="{5C71BF80-2E4F-441D-997E-1F6914036BC1}">
      <dsp:nvSpPr>
        <dsp:cNvPr id="0" name=""/>
        <dsp:cNvSpPr/>
      </dsp:nvSpPr>
      <dsp:spPr>
        <a:xfrm>
          <a:off x="0" y="3942234"/>
          <a:ext cx="1234440" cy="9292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322" tIns="91791" rIns="65322" bIns="91791" numCol="1" spcCol="1270" anchor="ctr" anchorCtr="0">
          <a:noAutofit/>
        </a:bodyPr>
        <a:lstStyle/>
        <a:p>
          <a:pPr marL="0" lvl="0" indent="0" algn="ctr" defTabSz="666750">
            <a:lnSpc>
              <a:spcPct val="90000"/>
            </a:lnSpc>
            <a:spcBef>
              <a:spcPct val="0"/>
            </a:spcBef>
            <a:spcAft>
              <a:spcPct val="35000"/>
            </a:spcAft>
            <a:buNone/>
          </a:pPr>
          <a:r>
            <a:rPr lang="en-US" sz="1500" kern="1200"/>
            <a:t>Ensure</a:t>
          </a:r>
        </a:p>
      </dsp:txBody>
      <dsp:txXfrm>
        <a:off x="0" y="3942234"/>
        <a:ext cx="1234440" cy="929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6402E-5BFA-4141-B27F-1C02204812A7}">
      <dsp:nvSpPr>
        <dsp:cNvPr id="0" name=""/>
        <dsp:cNvSpPr/>
      </dsp:nvSpPr>
      <dsp:spPr>
        <a:xfrm>
          <a:off x="0" y="507999"/>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Unlimited administrator accounts </a:t>
          </a:r>
        </a:p>
      </dsp:txBody>
      <dsp:txXfrm>
        <a:off x="0" y="507999"/>
        <a:ext cx="1928812" cy="1157287"/>
      </dsp:txXfrm>
    </dsp:sp>
    <dsp:sp modelId="{CE1EA4AB-9355-4A1B-9BFF-BAA1EFD2F90B}">
      <dsp:nvSpPr>
        <dsp:cNvPr id="0" name=""/>
        <dsp:cNvSpPr/>
      </dsp:nvSpPr>
      <dsp:spPr>
        <a:xfrm>
          <a:off x="2121693" y="507999"/>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ASCE branded templates</a:t>
          </a:r>
        </a:p>
      </dsp:txBody>
      <dsp:txXfrm>
        <a:off x="2121693" y="507999"/>
        <a:ext cx="1928812" cy="1157287"/>
      </dsp:txXfrm>
    </dsp:sp>
    <dsp:sp modelId="{79DA9D04-1915-428C-AC4C-6AA4F9FA8163}">
      <dsp:nvSpPr>
        <dsp:cNvPr id="0" name=""/>
        <dsp:cNvSpPr/>
      </dsp:nvSpPr>
      <dsp:spPr>
        <a:xfrm>
          <a:off x="4243387" y="507999"/>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ASCE Asset Library in the system </a:t>
          </a:r>
        </a:p>
      </dsp:txBody>
      <dsp:txXfrm>
        <a:off x="4243387" y="507999"/>
        <a:ext cx="1928812" cy="1157287"/>
      </dsp:txXfrm>
    </dsp:sp>
    <dsp:sp modelId="{F91E13D1-5DD0-4C98-A8CD-278C34829DE5}">
      <dsp:nvSpPr>
        <dsp:cNvPr id="0" name=""/>
        <dsp:cNvSpPr/>
      </dsp:nvSpPr>
      <dsp:spPr>
        <a:xfrm>
          <a:off x="0" y="1858168"/>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ASCE content layouts </a:t>
          </a:r>
        </a:p>
      </dsp:txBody>
      <dsp:txXfrm>
        <a:off x="0" y="1858168"/>
        <a:ext cx="1928812" cy="1157287"/>
      </dsp:txXfrm>
    </dsp:sp>
    <dsp:sp modelId="{7380101A-848D-40AD-A918-FDE0E2E07B92}">
      <dsp:nvSpPr>
        <dsp:cNvPr id="0" name=""/>
        <dsp:cNvSpPr/>
      </dsp:nvSpPr>
      <dsp:spPr>
        <a:xfrm>
          <a:off x="2121693" y="1858168"/>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Improved reporting that will contribute to a 360-membership view</a:t>
          </a:r>
        </a:p>
      </dsp:txBody>
      <dsp:txXfrm>
        <a:off x="2121693" y="1858168"/>
        <a:ext cx="1928812" cy="1157287"/>
      </dsp:txXfrm>
    </dsp:sp>
    <dsp:sp modelId="{C97F2870-8243-4263-A6DD-E6870C3F33F1}">
      <dsp:nvSpPr>
        <dsp:cNvPr id="0" name=""/>
        <dsp:cNvSpPr/>
      </dsp:nvSpPr>
      <dsp:spPr>
        <a:xfrm>
          <a:off x="4243387" y="1858168"/>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A/B Testing </a:t>
          </a:r>
        </a:p>
      </dsp:txBody>
      <dsp:txXfrm>
        <a:off x="4243387" y="1858168"/>
        <a:ext cx="1928812" cy="1157287"/>
      </dsp:txXfrm>
    </dsp:sp>
    <dsp:sp modelId="{7969DD28-5011-48A8-AF26-CE5557538CAA}">
      <dsp:nvSpPr>
        <dsp:cNvPr id="0" name=""/>
        <dsp:cNvSpPr/>
      </dsp:nvSpPr>
      <dsp:spPr>
        <a:xfrm>
          <a:off x="0" y="3208337"/>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Targeted segment groups for emails and email content </a:t>
          </a:r>
        </a:p>
      </dsp:txBody>
      <dsp:txXfrm>
        <a:off x="0" y="3208337"/>
        <a:ext cx="1928812" cy="1157287"/>
      </dsp:txXfrm>
    </dsp:sp>
    <dsp:sp modelId="{BD7ED941-1518-4751-934E-F708237C8139}">
      <dsp:nvSpPr>
        <dsp:cNvPr id="0" name=""/>
        <dsp:cNvSpPr/>
      </dsp:nvSpPr>
      <dsp:spPr>
        <a:xfrm>
          <a:off x="2121693" y="3208337"/>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Event Campaigns </a:t>
          </a:r>
        </a:p>
      </dsp:txBody>
      <dsp:txXfrm>
        <a:off x="2121693" y="3208337"/>
        <a:ext cx="1928812" cy="1157287"/>
      </dsp:txXfrm>
    </dsp:sp>
    <dsp:sp modelId="{7A7C2C43-CB42-4FCC-ACDD-4D33AB3BCF71}">
      <dsp:nvSpPr>
        <dsp:cNvPr id="0" name=""/>
        <dsp:cNvSpPr/>
      </dsp:nvSpPr>
      <dsp:spPr>
        <a:xfrm>
          <a:off x="4243387" y="3208337"/>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Improved data security, deliverability, and compliance</a:t>
          </a:r>
        </a:p>
      </dsp:txBody>
      <dsp:txXfrm>
        <a:off x="4243387" y="3208337"/>
        <a:ext cx="1928812" cy="115728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661B6-C88A-4E74-A7FD-E88BEA950666}"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78EE3-8AF6-4C22-A42F-28523773C156}" type="slidenum">
              <a:rPr lang="en-US" smtClean="0"/>
              <a:t>‹#›</a:t>
            </a:fld>
            <a:endParaRPr lang="en-US"/>
          </a:p>
        </p:txBody>
      </p:sp>
    </p:spTree>
    <p:extLst>
      <p:ext uri="{BB962C8B-B14F-4D97-AF65-F5344CB8AC3E}">
        <p14:creationId xmlns:p14="http://schemas.microsoft.com/office/powerpoint/2010/main" val="49848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2</a:t>
            </a:fld>
            <a:endParaRPr lang="en-US"/>
          </a:p>
        </p:txBody>
      </p:sp>
    </p:spTree>
    <p:extLst>
      <p:ext uri="{BB962C8B-B14F-4D97-AF65-F5344CB8AC3E}">
        <p14:creationId xmlns:p14="http://schemas.microsoft.com/office/powerpoint/2010/main" val="248327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you will see five lists for Sections and Branches in their appropriate folders. You can request lists that are institute specific. The list include all members of the institute in a Section/Branch. It does take a few days for these lists to start populating into the system so please allow some time to get these setup. </a:t>
            </a:r>
          </a:p>
        </p:txBody>
      </p:sp>
      <p:sp>
        <p:nvSpPr>
          <p:cNvPr id="4" name="Slide Number Placeholder 3"/>
          <p:cNvSpPr>
            <a:spLocks noGrp="1"/>
          </p:cNvSpPr>
          <p:nvPr>
            <p:ph type="sldNum" sz="quarter" idx="5"/>
          </p:nvPr>
        </p:nvSpPr>
        <p:spPr/>
        <p:txBody>
          <a:bodyPr/>
          <a:lstStyle/>
          <a:p>
            <a:fld id="{5F378EE3-8AF6-4C22-A42F-28523773C156}" type="slidenum">
              <a:rPr lang="en-US" smtClean="0"/>
              <a:t>11</a:t>
            </a:fld>
            <a:endParaRPr lang="en-US"/>
          </a:p>
        </p:txBody>
      </p:sp>
    </p:spTree>
    <p:extLst>
      <p:ext uri="{BB962C8B-B14F-4D97-AF65-F5344CB8AC3E}">
        <p14:creationId xmlns:p14="http://schemas.microsoft.com/office/powerpoint/2010/main" val="2169835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requesting credentials, we request you communicate your interest with your Section and Branch officers so you can coordinate communication and event scheduling if you are not already. We have two specific ways for officers to work together. </a:t>
            </a:r>
          </a:p>
        </p:txBody>
      </p:sp>
      <p:sp>
        <p:nvSpPr>
          <p:cNvPr id="4" name="Slide Number Placeholder 3"/>
          <p:cNvSpPr>
            <a:spLocks noGrp="1"/>
          </p:cNvSpPr>
          <p:nvPr>
            <p:ph type="sldNum" sz="quarter" idx="5"/>
          </p:nvPr>
        </p:nvSpPr>
        <p:spPr/>
        <p:txBody>
          <a:bodyPr/>
          <a:lstStyle/>
          <a:p>
            <a:fld id="{5F378EE3-8AF6-4C22-A42F-28523773C156}" type="slidenum">
              <a:rPr lang="en-US" smtClean="0"/>
              <a:t>12</a:t>
            </a:fld>
            <a:endParaRPr lang="en-US"/>
          </a:p>
        </p:txBody>
      </p:sp>
    </p:spTree>
    <p:extLst>
      <p:ext uri="{BB962C8B-B14F-4D97-AF65-F5344CB8AC3E}">
        <p14:creationId xmlns:p14="http://schemas.microsoft.com/office/powerpoint/2010/main" val="84101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commenting feature that allows you to send a test for officers in both your institute chapter and section and branch leaders to leave comments in the platform to keep you organized. </a:t>
            </a:r>
          </a:p>
        </p:txBody>
      </p:sp>
      <p:sp>
        <p:nvSpPr>
          <p:cNvPr id="4" name="Slide Number Placeholder 3"/>
          <p:cNvSpPr>
            <a:spLocks noGrp="1"/>
          </p:cNvSpPr>
          <p:nvPr>
            <p:ph type="sldNum" sz="quarter" idx="5"/>
          </p:nvPr>
        </p:nvSpPr>
        <p:spPr/>
        <p:txBody>
          <a:bodyPr/>
          <a:lstStyle/>
          <a:p>
            <a:fld id="{5F378EE3-8AF6-4C22-A42F-28523773C156}" type="slidenum">
              <a:rPr lang="en-US" smtClean="0"/>
              <a:t>13</a:t>
            </a:fld>
            <a:endParaRPr lang="en-US"/>
          </a:p>
        </p:txBody>
      </p:sp>
    </p:spTree>
    <p:extLst>
      <p:ext uri="{BB962C8B-B14F-4D97-AF65-F5344CB8AC3E}">
        <p14:creationId xmlns:p14="http://schemas.microsoft.com/office/powerpoint/2010/main" val="2764304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schedule mailings that will appear in a calendar so you can coordinate when messages are sent so you do not overwhelm your subscribers. You can filter messages based on folder. You can also put a hold without creating the message if you want to block off time for a big event/mailing. </a:t>
            </a:r>
          </a:p>
        </p:txBody>
      </p:sp>
      <p:sp>
        <p:nvSpPr>
          <p:cNvPr id="4" name="Slide Number Placeholder 3"/>
          <p:cNvSpPr>
            <a:spLocks noGrp="1"/>
          </p:cNvSpPr>
          <p:nvPr>
            <p:ph type="sldNum" sz="quarter" idx="5"/>
          </p:nvPr>
        </p:nvSpPr>
        <p:spPr/>
        <p:txBody>
          <a:bodyPr/>
          <a:lstStyle/>
          <a:p>
            <a:fld id="{5F378EE3-8AF6-4C22-A42F-28523773C156}" type="slidenum">
              <a:rPr lang="en-US" smtClean="0"/>
              <a:t>14</a:t>
            </a:fld>
            <a:endParaRPr lang="en-US"/>
          </a:p>
        </p:txBody>
      </p:sp>
    </p:spTree>
    <p:extLst>
      <p:ext uri="{BB962C8B-B14F-4D97-AF65-F5344CB8AC3E}">
        <p14:creationId xmlns:p14="http://schemas.microsoft.com/office/powerpoint/2010/main" val="980637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I encourage you to join the ASCE user group. The group meets every Tuesday at 2pm ET. Please contact Tirza Austin at taustin@asce.org and you will be forwarded the meeting invite.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We also have a community with resources, recordings and training videos. You can request to join this community or Tirza Austin can add you. The link is: https://collaborate.asce.org/communities/community-home?CommunityKey=6eb5ef45-0549-4878-9887-0185f5b147bd</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We are also encouraging users to use this space to communicate with each other. We hope you find it helpful. </a:t>
            </a:r>
          </a:p>
          <a:p>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15</a:t>
            </a:fld>
            <a:endParaRPr lang="en-US"/>
          </a:p>
        </p:txBody>
      </p:sp>
    </p:spTree>
    <p:extLst>
      <p:ext uri="{BB962C8B-B14F-4D97-AF65-F5344CB8AC3E}">
        <p14:creationId xmlns:p14="http://schemas.microsoft.com/office/powerpoint/2010/main" val="2434975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Informz platform you will see a help section if you click on the question mark in the upper-right-hand part of the screen. You will also see an information section if you click on the “I” in the upper-right-hand side of the screen. These are great resources from the vendor for you to leverage. ASCE is also creating video tutorials for you to access at https://collaborate.asce.org/welcome-thrive. I hope you take advantage of these resources. If you notice topics that you would find helpful or gaps in training, please contact taustin@asce.org  </a:t>
            </a:r>
          </a:p>
        </p:txBody>
      </p:sp>
      <p:sp>
        <p:nvSpPr>
          <p:cNvPr id="4" name="Slide Number Placeholder 3"/>
          <p:cNvSpPr>
            <a:spLocks noGrp="1"/>
          </p:cNvSpPr>
          <p:nvPr>
            <p:ph type="sldNum" sz="quarter" idx="5"/>
          </p:nvPr>
        </p:nvSpPr>
        <p:spPr/>
        <p:txBody>
          <a:bodyPr/>
          <a:lstStyle/>
          <a:p>
            <a:fld id="{5F378EE3-8AF6-4C22-A42F-28523773C156}" type="slidenum">
              <a:rPr lang="en-US" smtClean="0"/>
              <a:t>16</a:t>
            </a:fld>
            <a:endParaRPr lang="en-US"/>
          </a:p>
        </p:txBody>
      </p:sp>
    </p:spTree>
    <p:extLst>
      <p:ext uri="{BB962C8B-B14F-4D97-AF65-F5344CB8AC3E}">
        <p14:creationId xmlns:p14="http://schemas.microsoft.com/office/powerpoint/2010/main" val="184370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today. Do you have any questions? </a:t>
            </a:r>
          </a:p>
          <a:p>
            <a:endParaRPr lang="en-US" dirty="0"/>
          </a:p>
          <a:p>
            <a:r>
              <a:rPr lang="en-US" dirty="0"/>
              <a:t>Please contact Tirza Austin at taustin@asce.org if you have any questions. Thank you for your participation in </a:t>
            </a:r>
            <a:r>
              <a:rPr lang="en-US"/>
              <a:t>this project. </a:t>
            </a:r>
          </a:p>
        </p:txBody>
      </p:sp>
      <p:sp>
        <p:nvSpPr>
          <p:cNvPr id="4" name="Slide Number Placeholder 3"/>
          <p:cNvSpPr>
            <a:spLocks noGrp="1"/>
          </p:cNvSpPr>
          <p:nvPr>
            <p:ph type="sldNum" sz="quarter" idx="5"/>
          </p:nvPr>
        </p:nvSpPr>
        <p:spPr/>
        <p:txBody>
          <a:bodyPr/>
          <a:lstStyle/>
          <a:p>
            <a:fld id="{5F378EE3-8AF6-4C22-A42F-28523773C156}" type="slidenum">
              <a:rPr lang="en-US" smtClean="0"/>
              <a:t>18</a:t>
            </a:fld>
            <a:endParaRPr lang="en-US"/>
          </a:p>
        </p:txBody>
      </p:sp>
    </p:spTree>
    <p:extLst>
      <p:ext uri="{BB962C8B-B14F-4D97-AF65-F5344CB8AC3E}">
        <p14:creationId xmlns:p14="http://schemas.microsoft.com/office/powerpoint/2010/main" val="4700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ASCE Collaborate has upgraded to Thrive. This new platform has improved functionality and new features including Informz (an email marketing tool) that will be replacing Constant Contact on August 4</a:t>
            </a:r>
            <a:r>
              <a:rPr lang="en-US" baseline="30000" dirty="0"/>
              <a:t>th. </a:t>
            </a:r>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3</a:t>
            </a:fld>
            <a:endParaRPr lang="en-US"/>
          </a:p>
        </p:txBody>
      </p:sp>
    </p:spTree>
    <p:extLst>
      <p:ext uri="{BB962C8B-B14F-4D97-AF65-F5344CB8AC3E}">
        <p14:creationId xmlns:p14="http://schemas.microsoft.com/office/powerpoint/2010/main" val="59156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core group of ASCE staff started evaluating platforms in the summer of 2022 before deciding to make this switch. The goals of these platform included the following five goals: </a:t>
            </a:r>
          </a:p>
          <a:p>
            <a:endParaRPr lang="en-US" sz="1200" dirty="0">
              <a:solidFill>
                <a:schemeClr val="accent1"/>
              </a:solidFill>
              <a:effectLst/>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r>
              <a:rPr lang="en-US" sz="1200" dirty="0">
                <a:solidFill>
                  <a:schemeClr val="accent1"/>
                </a:solidFill>
                <a:effectLst/>
                <a:latin typeface="Calibri" panose="020F0502020204030204" pitchFamily="34" charset="0"/>
                <a:ea typeface="Times New Roman" panose="02020603050405020304" pitchFamily="18" charset="0"/>
              </a:rPr>
              <a:t>Improve data security, data governance, and compliance.</a:t>
            </a:r>
          </a:p>
          <a:p>
            <a:pPr marR="0" lvl="0">
              <a:spcBef>
                <a:spcPts val="0"/>
              </a:spcBef>
              <a:spcAft>
                <a:spcPts val="0"/>
              </a:spcAft>
            </a:pPr>
            <a:endParaRPr lang="en-US" sz="1200" dirty="0">
              <a:solidFill>
                <a:schemeClr val="accent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chemeClr val="accent1"/>
                </a:solidFill>
                <a:effectLst/>
                <a:latin typeface="Calibri" panose="020F0502020204030204" pitchFamily="34" charset="0"/>
                <a:ea typeface="Times New Roman" panose="02020603050405020304" pitchFamily="18" charset="0"/>
              </a:rPr>
              <a:t>Support volunteer leaders by providing a useful, convenient, and affordable platform to support member communications and event registration.</a:t>
            </a:r>
          </a:p>
          <a:p>
            <a:pPr marR="0" lvl="0">
              <a:spcBef>
                <a:spcPts val="0"/>
              </a:spcBef>
              <a:spcAft>
                <a:spcPts val="0"/>
              </a:spcAft>
            </a:pPr>
            <a:endParaRPr lang="en-US" sz="1200" dirty="0">
              <a:solidFill>
                <a:schemeClr val="accent1"/>
              </a:solidFill>
              <a:effectLst/>
              <a:latin typeface="Calibri" panose="020F0502020204030204" pitchFamily="34" charset="0"/>
              <a:ea typeface="Times New Roman" panose="02020603050405020304" pitchFamily="18" charset="0"/>
            </a:endParaRPr>
          </a:p>
          <a:p>
            <a:pPr marL="342900" indent="-342900">
              <a:buFont typeface="Symbol" panose="05050102010706020507" pitchFamily="18" charset="2"/>
              <a:buChar char=""/>
            </a:pPr>
            <a:r>
              <a:rPr lang="en-US" sz="1200" dirty="0">
                <a:solidFill>
                  <a:schemeClr val="accent1"/>
                </a:solidFill>
                <a:effectLst/>
                <a:latin typeface="Calibri" panose="020F0502020204030204" pitchFamily="34" charset="0"/>
                <a:ea typeface="Times New Roman" panose="02020603050405020304" pitchFamily="18" charset="0"/>
              </a:rPr>
              <a:t>Provide a more consistent messaging, brand and user experience across the member experience.</a:t>
            </a:r>
          </a:p>
          <a:p>
            <a:endParaRPr lang="en-US" sz="1200" dirty="0">
              <a:solidFill>
                <a:schemeClr val="accent1"/>
              </a:solidFill>
              <a:effectLst/>
              <a:latin typeface="Calibri" panose="020F0502020204030204" pitchFamily="34" charset="0"/>
              <a:ea typeface="Times New Roman" panose="02020603050405020304" pitchFamily="18" charset="0"/>
            </a:endParaRPr>
          </a:p>
          <a:p>
            <a:pPr marL="342900" indent="-342900">
              <a:buFont typeface="Symbol" panose="05050102010706020507" pitchFamily="18" charset="2"/>
              <a:buChar char=""/>
            </a:pPr>
            <a:r>
              <a:rPr lang="en-US" sz="1200" dirty="0">
                <a:solidFill>
                  <a:schemeClr val="accent1"/>
                </a:solidFill>
                <a:effectLst/>
                <a:latin typeface="Calibri" panose="020F0502020204030204" pitchFamily="34" charset="0"/>
                <a:ea typeface="Times New Roman" panose="02020603050405020304" pitchFamily="18" charset="0"/>
              </a:rPr>
              <a:t>Access analytics for local member engagement and contribute to the 360-degree member view.</a:t>
            </a:r>
          </a:p>
          <a:p>
            <a:endParaRPr lang="en-US" sz="1200" dirty="0">
              <a:solidFill>
                <a:schemeClr val="accent1"/>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chemeClr val="accent1"/>
                </a:solidFill>
                <a:latin typeface="Calibri" panose="020F0502020204030204" pitchFamily="34" charset="0"/>
                <a:ea typeface="Calibri" panose="020F0502020204030204" pitchFamily="34" charset="0"/>
              </a:rPr>
              <a:t>Ensure a sustainable level of support for the platform/system. </a:t>
            </a:r>
          </a:p>
          <a:p>
            <a:pPr marL="342900" marR="0" lvl="0" indent="-342900">
              <a:spcBef>
                <a:spcPts val="0"/>
              </a:spcBef>
              <a:spcAft>
                <a:spcPts val="0"/>
              </a:spcAft>
              <a:buFont typeface="Symbol" panose="05050102010706020507" pitchFamily="18" charset="2"/>
              <a:buChar char=""/>
            </a:pPr>
            <a:endParaRPr lang="en-US" sz="1200" dirty="0">
              <a:solidFill>
                <a:schemeClr val="accent1"/>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r>
              <a:rPr lang="en-US" sz="1200" dirty="0">
                <a:solidFill>
                  <a:schemeClr val="accent1"/>
                </a:solidFill>
                <a:effectLst/>
                <a:latin typeface="Calibri" panose="020F0502020204030204" pitchFamily="34" charset="0"/>
                <a:ea typeface="Calibri" panose="020F0502020204030204" pitchFamily="34" charset="0"/>
              </a:rPr>
              <a:t>The next five slides are a matrix of functionality considered for each goal. For the sake of time, I will not go through each element on each slide, but I will be sharing my slide deck for you to review at your convenience. </a:t>
            </a:r>
          </a:p>
          <a:p>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4</a:t>
            </a:fld>
            <a:endParaRPr lang="en-US"/>
          </a:p>
        </p:txBody>
      </p:sp>
    </p:spTree>
    <p:extLst>
      <p:ext uri="{BB962C8B-B14F-4D97-AF65-F5344CB8AC3E}">
        <p14:creationId xmlns:p14="http://schemas.microsoft.com/office/powerpoint/2010/main" val="386176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5</a:t>
            </a:fld>
            <a:endParaRPr lang="en-US"/>
          </a:p>
        </p:txBody>
      </p:sp>
    </p:spTree>
    <p:extLst>
      <p:ext uri="{BB962C8B-B14F-4D97-AF65-F5344CB8AC3E}">
        <p14:creationId xmlns:p14="http://schemas.microsoft.com/office/powerpoint/2010/main" val="12110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Thrive offers event registration features. Some Sections and Branches, Institutes, and Society level virtual events have been using this functionality since the start of the pandemic. Some highlighted features include: </a:t>
            </a:r>
          </a:p>
          <a:p>
            <a:endParaRPr lang="en-US" dirty="0"/>
          </a:p>
          <a:p>
            <a:pPr marL="285750" indent="-285750">
              <a:buFont typeface="Arial" panose="020B0604020202020204" pitchFamily="34" charset="0"/>
              <a:buChar char="•"/>
            </a:pPr>
            <a:r>
              <a:rPr lang="en-US" sz="1200" dirty="0"/>
              <a:t>Registration system is integrated with the ASCE membership database</a:t>
            </a:r>
          </a:p>
          <a:p>
            <a:pPr marL="285750" indent="-285750">
              <a:buFont typeface="Arial" panose="020B0604020202020204" pitchFamily="34" charset="0"/>
              <a:buChar char="•"/>
            </a:pPr>
            <a:r>
              <a:rPr lang="en-US" sz="1200" dirty="0"/>
              <a:t>Member/nonmember/student registration prices based on ASCE record</a:t>
            </a:r>
          </a:p>
          <a:p>
            <a:pPr marL="285750" indent="-285750">
              <a:buFont typeface="Arial" panose="020B0604020202020204" pitchFamily="34" charset="0"/>
              <a:buChar char="•"/>
            </a:pPr>
            <a:r>
              <a:rPr lang="en-US" sz="1200" dirty="0"/>
              <a:t>Events appear on ASCE consolidated calendar</a:t>
            </a:r>
          </a:p>
          <a:p>
            <a:pPr marL="285750" indent="-285750">
              <a:buFont typeface="Arial" panose="020B0604020202020204" pitchFamily="34" charset="0"/>
              <a:buChar char="•"/>
            </a:pPr>
            <a:r>
              <a:rPr lang="en-US" sz="1200" dirty="0"/>
              <a:t>Streamlined reporting</a:t>
            </a:r>
          </a:p>
          <a:p>
            <a:pPr marL="285750" indent="-285750">
              <a:buFont typeface="Arial" panose="020B0604020202020204" pitchFamily="34" charset="0"/>
              <a:buChar char="•"/>
            </a:pPr>
            <a:r>
              <a:rPr lang="en-US" sz="1200" dirty="0"/>
              <a:t>Automated event emails</a:t>
            </a:r>
          </a:p>
          <a:p>
            <a:pPr marL="285750" indent="-285750">
              <a:buFont typeface="Arial" panose="020B0604020202020204" pitchFamily="34" charset="0"/>
              <a:buChar char="•"/>
            </a:pPr>
            <a:r>
              <a:rPr lang="en-US" sz="1200" dirty="0"/>
              <a:t>No additional charge for the use of the platform </a:t>
            </a:r>
          </a:p>
          <a:p>
            <a:pPr marL="285750" indent="-285750">
              <a:buFont typeface="Arial" panose="020B0604020202020204" pitchFamily="34" charset="0"/>
              <a:buChar char="•"/>
            </a:pPr>
            <a:r>
              <a:rPr lang="en-US" sz="1200" dirty="0"/>
              <a:t>Integrated with Stripe, Checkpoint and PayPal to process payments </a:t>
            </a:r>
          </a:p>
          <a:p>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6</a:t>
            </a:fld>
            <a:endParaRPr lang="en-US"/>
          </a:p>
        </p:txBody>
      </p:sp>
    </p:spTree>
    <p:extLst>
      <p:ext uri="{BB962C8B-B14F-4D97-AF65-F5344CB8AC3E}">
        <p14:creationId xmlns:p14="http://schemas.microsoft.com/office/powerpoint/2010/main" val="18381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upgraded platform offers a consolidated calendar. This calendar includes Society and Institute events stored in our database, continuing education events stored in our database, virtual events, and now Section and Branch events for groups who use the event registration option in ASCE Collaborate. Institutes can use this feature in their respective communities and their events will appear on the ASCE Calendar as well. </a:t>
            </a:r>
          </a:p>
        </p:txBody>
      </p:sp>
      <p:sp>
        <p:nvSpPr>
          <p:cNvPr id="4" name="Slide Number Placeholder 3"/>
          <p:cNvSpPr>
            <a:spLocks noGrp="1"/>
          </p:cNvSpPr>
          <p:nvPr>
            <p:ph type="sldNum" sz="quarter" idx="5"/>
          </p:nvPr>
        </p:nvSpPr>
        <p:spPr/>
        <p:txBody>
          <a:bodyPr/>
          <a:lstStyle/>
          <a:p>
            <a:fld id="{5F378EE3-8AF6-4C22-A42F-28523773C156}" type="slidenum">
              <a:rPr lang="en-US" smtClean="0"/>
              <a:t>7</a:t>
            </a:fld>
            <a:endParaRPr lang="en-US"/>
          </a:p>
        </p:txBody>
      </p:sp>
    </p:spTree>
    <p:extLst>
      <p:ext uri="{BB962C8B-B14F-4D97-AF65-F5344CB8AC3E}">
        <p14:creationId xmlns:p14="http://schemas.microsoft.com/office/powerpoint/2010/main" val="412589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Informz is an email marketing tool that is a new feature in Thrive. The system helps you t</a:t>
            </a:r>
            <a:r>
              <a:rPr lang="en-US" b="0" i="0" dirty="0">
                <a:solidFill>
                  <a:srgbClr val="3E3E3C"/>
                </a:solidFill>
                <a:effectLst/>
                <a:latin typeface="Gotham"/>
              </a:rPr>
              <a:t>ailor every email or automated campaign with dynamic content, segmentation, and personalization. The system is integrated with the ASCE membership database so there is no need for you to pull or manage separate lists outside of the system. However, you can upload prospect lists if you would like. This is an example email template that the Midlands Branch has built in the new system. </a:t>
            </a:r>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8</a:t>
            </a:fld>
            <a:endParaRPr lang="en-US"/>
          </a:p>
        </p:txBody>
      </p:sp>
    </p:spTree>
    <p:extLst>
      <p:ext uri="{BB962C8B-B14F-4D97-AF65-F5344CB8AC3E}">
        <p14:creationId xmlns:p14="http://schemas.microsoft.com/office/powerpoint/2010/main" val="1575920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effectLst/>
                <a:latin typeface="Calibri" panose="020F0502020204030204" pitchFamily="34" charset="0"/>
                <a:ea typeface="Calibri" panose="020F0502020204030204" pitchFamily="34" charset="0"/>
              </a:rPr>
              <a:t>In addition to being integrated with the ASCE database, Informz provides additional features including: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rPr>
              <a:t>Unlimited administrator accounts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rPr>
              <a:t>ASCE branded templates</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rPr>
              <a:t>ASCE Asset Library in the system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latin typeface="Calibri" panose="020F0502020204030204" pitchFamily="34" charset="0"/>
                <a:ea typeface="Calibri" panose="020F0502020204030204" pitchFamily="34" charset="0"/>
              </a:rPr>
              <a:t>ASCE content layouts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latin typeface="Calibri" panose="020F0502020204030204" pitchFamily="34" charset="0"/>
                <a:ea typeface="Calibri" panose="020F0502020204030204" pitchFamily="34" charset="0"/>
              </a:rPr>
              <a:t>Improved reporting that will contribute to a 360-membership view</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latin typeface="Calibri" panose="020F0502020204030204" pitchFamily="34" charset="0"/>
                <a:ea typeface="Calibri" panose="020F0502020204030204" pitchFamily="34" charset="0"/>
              </a:rPr>
              <a:t>A/B Testing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latin typeface="Calibri" panose="020F0502020204030204" pitchFamily="34" charset="0"/>
                <a:ea typeface="Calibri" panose="020F0502020204030204" pitchFamily="34" charset="0"/>
              </a:rPr>
              <a:t>Targeted segment groups for emails and email content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latin typeface="Calibri" panose="020F0502020204030204" pitchFamily="34" charset="0"/>
                <a:ea typeface="Calibri" panose="020F0502020204030204" pitchFamily="34" charset="0"/>
              </a:rPr>
              <a:t>Event Campaigns </a:t>
            </a:r>
          </a:p>
          <a:p>
            <a:pPr marL="342900" marR="0" lvl="0" indent="-342900" algn="l" defTabSz="914400" rtl="0" eaLnBrk="1" fontAlgn="base"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1800" dirty="0">
                <a:effectLst/>
                <a:latin typeface="Calibri" panose="020F0502020204030204" pitchFamily="34" charset="0"/>
                <a:ea typeface="Calibri" panose="020F0502020204030204" pitchFamily="34" charset="0"/>
              </a:rPr>
              <a:t>Improved data security, deliverability, and compliance</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endParaRPr>
          </a:p>
          <a:p>
            <a:pPr marL="685800" marR="0" fontAlgn="base">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5F378EE3-8AF6-4C22-A42F-28523773C156}" type="slidenum">
              <a:rPr lang="en-US" smtClean="0"/>
              <a:t>9</a:t>
            </a:fld>
            <a:endParaRPr lang="en-US"/>
          </a:p>
        </p:txBody>
      </p:sp>
    </p:spTree>
    <p:extLst>
      <p:ext uri="{BB962C8B-B14F-4D97-AF65-F5344CB8AC3E}">
        <p14:creationId xmlns:p14="http://schemas.microsoft.com/office/powerpoint/2010/main" val="359694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Folders help keep your local groups organized. You can add folders in all aspects of the platform. You will see some are already in place for local groups but we recommend you create separate ones for your specific institute chapters. </a:t>
            </a:r>
          </a:p>
        </p:txBody>
      </p:sp>
      <p:sp>
        <p:nvSpPr>
          <p:cNvPr id="4" name="Slide Number Placeholder 3"/>
          <p:cNvSpPr>
            <a:spLocks noGrp="1"/>
          </p:cNvSpPr>
          <p:nvPr>
            <p:ph type="sldNum" sz="quarter" idx="5"/>
          </p:nvPr>
        </p:nvSpPr>
        <p:spPr/>
        <p:txBody>
          <a:bodyPr/>
          <a:lstStyle/>
          <a:p>
            <a:fld id="{5F378EE3-8AF6-4C22-A42F-28523773C156}" type="slidenum">
              <a:rPr lang="en-US" smtClean="0"/>
              <a:t>10</a:t>
            </a:fld>
            <a:endParaRPr lang="en-US"/>
          </a:p>
        </p:txBody>
      </p:sp>
    </p:spTree>
    <p:extLst>
      <p:ext uri="{BB962C8B-B14F-4D97-AF65-F5344CB8AC3E}">
        <p14:creationId xmlns:p14="http://schemas.microsoft.com/office/powerpoint/2010/main" val="1018824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5EFFF-8EDD-4A20-816F-92673FA1FE58}"/>
              </a:ext>
            </a:extLst>
          </p:cNvPr>
          <p:cNvSpPr/>
          <p:nvPr userDrawn="1"/>
        </p:nvSpPr>
        <p:spPr>
          <a:xfrm>
            <a:off x="0" y="5364148"/>
            <a:ext cx="12192000" cy="1493852"/>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0E5DA47-D4ED-4331-BC51-A644390717F9}"/>
              </a:ext>
            </a:extLst>
          </p:cNvPr>
          <p:cNvSpPr>
            <a:spLocks noGrp="1"/>
          </p:cNvSpPr>
          <p:nvPr>
            <p:ph type="dt" sz="half" idx="10"/>
          </p:nvPr>
        </p:nvSpPr>
        <p:spPr>
          <a:xfrm>
            <a:off x="838200" y="6269368"/>
            <a:ext cx="2743200" cy="365125"/>
          </a:xfrm>
          <a:prstGeom prst="rect">
            <a:avLst/>
          </a:prstGeom>
        </p:spPr>
        <p:txBody>
          <a:bodyPr/>
          <a:lstStyle>
            <a:lvl1pPr>
              <a:defRPr sz="1000">
                <a:solidFill>
                  <a:schemeClr val="tx1"/>
                </a:solidFill>
                <a:latin typeface="Futura Std Book" panose="020B0502020204020303" pitchFamily="34" charset="0"/>
              </a:defRPr>
            </a:lvl1pPr>
          </a:lstStyle>
          <a:p>
            <a:fld id="{951C6032-E40F-490E-8B39-07B93EDEFCAA}" type="datetimeFigureOut">
              <a:rPr lang="en-US" smtClean="0"/>
              <a:pPr/>
              <a:t>11/12/2025</a:t>
            </a:fld>
            <a:endParaRPr lang="en-US" dirty="0"/>
          </a:p>
        </p:txBody>
      </p:sp>
      <p:sp>
        <p:nvSpPr>
          <p:cNvPr id="5" name="Footer Placeholder 4">
            <a:extLst>
              <a:ext uri="{FF2B5EF4-FFF2-40B4-BE49-F238E27FC236}">
                <a16:creationId xmlns:a16="http://schemas.microsoft.com/office/drawing/2014/main" id="{E3DD3F55-A7C8-4133-A162-950D0AB7F632}"/>
              </a:ext>
            </a:extLst>
          </p:cNvPr>
          <p:cNvSpPr>
            <a:spLocks noGrp="1"/>
          </p:cNvSpPr>
          <p:nvPr>
            <p:ph type="ftr" sz="quarter" idx="11"/>
          </p:nvPr>
        </p:nvSpPr>
        <p:spPr>
          <a:xfrm>
            <a:off x="4038600" y="6284358"/>
            <a:ext cx="4114800" cy="365125"/>
          </a:xfrm>
          <a:prstGeom prst="rect">
            <a:avLst/>
          </a:prstGeom>
        </p:spPr>
        <p:txBody>
          <a:bodyPr/>
          <a:lstStyle>
            <a:lvl1pPr>
              <a:defRPr sz="1000">
                <a:latin typeface="Futura Std Book" panose="020B0502020204020303" pitchFamily="34" charset="0"/>
              </a:defRPr>
            </a:lvl1pPr>
          </a:lstStyle>
          <a:p>
            <a:endParaRPr lang="en-US" dirty="0"/>
          </a:p>
        </p:txBody>
      </p:sp>
      <p:sp>
        <p:nvSpPr>
          <p:cNvPr id="6" name="Slide Number Placeholder 5">
            <a:extLst>
              <a:ext uri="{FF2B5EF4-FFF2-40B4-BE49-F238E27FC236}">
                <a16:creationId xmlns:a16="http://schemas.microsoft.com/office/drawing/2014/main" id="{0D054CFC-CB2F-45A8-8B65-B816EAA90634}"/>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1D464091-97D0-48A0-AEE5-3F13AB82E51F}"/>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7A5F12-D456-4562-B142-9F324B9FD424}"/>
              </a:ext>
            </a:extLst>
          </p:cNvPr>
          <p:cNvSpPr>
            <a:spLocks noGrp="1"/>
          </p:cNvSpPr>
          <p:nvPr>
            <p:ph type="ctrTitle"/>
          </p:nvPr>
        </p:nvSpPr>
        <p:spPr>
          <a:xfrm>
            <a:off x="1524000" y="1993691"/>
            <a:ext cx="9144000" cy="1561242"/>
          </a:xfrm>
        </p:spPr>
        <p:txBody>
          <a:bodyPr anchor="b">
            <a:normAutofit/>
          </a:bodyPr>
          <a:lstStyle>
            <a:lvl1pPr algn="ctr">
              <a:defRPr sz="5400">
                <a:solidFill>
                  <a:srgbClr val="005DAA"/>
                </a:solidFill>
                <a:latin typeface="Futura Std Book" panose="020B05020202040203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1A1A6C-6DFA-4E47-BE72-3547BF8D77F5}"/>
              </a:ext>
            </a:extLst>
          </p:cNvPr>
          <p:cNvSpPr>
            <a:spLocks noGrp="1"/>
          </p:cNvSpPr>
          <p:nvPr>
            <p:ph type="subTitle" idx="1"/>
          </p:nvPr>
        </p:nvSpPr>
        <p:spPr>
          <a:xfrm>
            <a:off x="1524000" y="3810286"/>
            <a:ext cx="9144000" cy="1417533"/>
          </a:xfrm>
        </p:spPr>
        <p:txBody>
          <a:bodyPr/>
          <a:lstStyle>
            <a:lvl1pPr marL="0" indent="0" algn="ctr">
              <a:buNone/>
              <a:defRPr sz="2400">
                <a:solidFill>
                  <a:srgbClr val="005DAA"/>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08912EEE-A23D-4308-BB19-930241D332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2153" y="-250530"/>
            <a:ext cx="14656305" cy="2509159"/>
          </a:xfrm>
          <a:prstGeom prst="rect">
            <a:avLst/>
          </a:prstGeom>
        </p:spPr>
      </p:pic>
      <p:sp>
        <p:nvSpPr>
          <p:cNvPr id="12" name="Rectangle 11">
            <a:extLst>
              <a:ext uri="{FF2B5EF4-FFF2-40B4-BE49-F238E27FC236}">
                <a16:creationId xmlns:a16="http://schemas.microsoft.com/office/drawing/2014/main" id="{C88126E1-A458-43B9-B5ED-8458FDB2B66F}"/>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399784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B03C-6AC2-4DB7-A658-D5404DDDA72D}"/>
              </a:ext>
            </a:extLst>
          </p:cNvPr>
          <p:cNvSpPr>
            <a:spLocks noGrp="1"/>
          </p:cNvSpPr>
          <p:nvPr>
            <p:ph type="title"/>
          </p:nvPr>
        </p:nvSpPr>
        <p:spPr>
          <a:xfrm>
            <a:off x="839788" y="457200"/>
            <a:ext cx="3932237" cy="1600200"/>
          </a:xfrm>
        </p:spPr>
        <p:txBody>
          <a:bodyPr anchor="b"/>
          <a:lstStyle>
            <a:lvl1pPr>
              <a:defRPr sz="3200">
                <a:latin typeface="Futura Std Medium" panose="020B0502020204020303"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08797C0-34C0-4691-AA09-7BB53CFC0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E572BB-3A31-422E-9A92-2DF6056D7700}"/>
              </a:ext>
            </a:extLst>
          </p:cNvPr>
          <p:cNvSpPr>
            <a:spLocks noGrp="1"/>
          </p:cNvSpPr>
          <p:nvPr>
            <p:ph type="body" sz="half" idx="2"/>
          </p:nvPr>
        </p:nvSpPr>
        <p:spPr>
          <a:xfrm>
            <a:off x="839788" y="2057400"/>
            <a:ext cx="3932237" cy="3811588"/>
          </a:xfrm>
        </p:spPr>
        <p:txBody>
          <a:bodyPr/>
          <a:lstStyle>
            <a:lvl1pPr marL="0" indent="0">
              <a:buNone/>
              <a:defRPr sz="1600">
                <a:latin typeface="Futura Std Medium" panose="020B05020202040203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06A430D9-2FA7-4831-BCB4-961352E7C619}"/>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C599D36-0711-46B6-8CF2-7181F0BEAF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0" name="Date Placeholder 3">
            <a:extLst>
              <a:ext uri="{FF2B5EF4-FFF2-40B4-BE49-F238E27FC236}">
                <a16:creationId xmlns:a16="http://schemas.microsoft.com/office/drawing/2014/main" id="{619F7AFF-A0EC-4349-BF11-151E6803047F}"/>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11/12/2025</a:t>
            </a:fld>
            <a:endParaRPr lang="en-US" dirty="0"/>
          </a:p>
        </p:txBody>
      </p:sp>
      <p:sp>
        <p:nvSpPr>
          <p:cNvPr id="11" name="Slide Number Placeholder 5">
            <a:extLst>
              <a:ext uri="{FF2B5EF4-FFF2-40B4-BE49-F238E27FC236}">
                <a16:creationId xmlns:a16="http://schemas.microsoft.com/office/drawing/2014/main" id="{57BCD3B9-AB8B-4BDB-A194-A6E40B5CBA44}"/>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2" name="Rectangle 11">
            <a:extLst>
              <a:ext uri="{FF2B5EF4-FFF2-40B4-BE49-F238E27FC236}">
                <a16:creationId xmlns:a16="http://schemas.microsoft.com/office/drawing/2014/main" id="{CB8B89BD-74E3-407C-AC73-3134C6C1FDAF}"/>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B473EC-385B-4175-99DD-B6E69831CB0B}"/>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312428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0400-6E5E-4248-AF84-F740E7E6058F}"/>
              </a:ext>
            </a:extLst>
          </p:cNvPr>
          <p:cNvSpPr>
            <a:spLocks noGrp="1"/>
          </p:cNvSpPr>
          <p:nvPr>
            <p:ph type="title"/>
          </p:nvPr>
        </p:nvSpPr>
        <p:spPr/>
        <p:txBody>
          <a:bodyPr/>
          <a:lstStyle>
            <a:lvl1pPr>
              <a:defRPr>
                <a:latin typeface="Futura Std Medium" panose="020B0502020204020303"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C8EC9DE-87CD-4B57-BEED-4707342E6A13}"/>
              </a:ext>
            </a:extLst>
          </p:cNvPr>
          <p:cNvSpPr>
            <a:spLocks noGrp="1"/>
          </p:cNvSpPr>
          <p:nvPr>
            <p:ph type="body" orient="vert" idx="1"/>
          </p:nvPr>
        </p:nvSpPr>
        <p:spPr>
          <a:xfrm>
            <a:off x="838200" y="1825625"/>
            <a:ext cx="10515600" cy="4029835"/>
          </a:xfrm>
        </p:spPr>
        <p:txBody>
          <a:bodyPr vert="eaVert"/>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6222057D-2F0F-4581-A03C-C7B395E85EA4}"/>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4142846-DFE0-4B39-A7E0-5E7B5BC886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9" name="Date Placeholder 3">
            <a:extLst>
              <a:ext uri="{FF2B5EF4-FFF2-40B4-BE49-F238E27FC236}">
                <a16:creationId xmlns:a16="http://schemas.microsoft.com/office/drawing/2014/main" id="{856DF7D7-6C3B-47BD-B120-FA44F633BEB1}"/>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11/12/2025</a:t>
            </a:fld>
            <a:endParaRPr lang="en-US" dirty="0"/>
          </a:p>
        </p:txBody>
      </p:sp>
      <p:sp>
        <p:nvSpPr>
          <p:cNvPr id="10" name="Slide Number Placeholder 5">
            <a:extLst>
              <a:ext uri="{FF2B5EF4-FFF2-40B4-BE49-F238E27FC236}">
                <a16:creationId xmlns:a16="http://schemas.microsoft.com/office/drawing/2014/main" id="{F4CA105D-4477-46C8-BE84-22C9C67B5ACD}"/>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FE48DFC6-4872-4DA3-955E-3456CFFF010D}"/>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959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2456A-AFA0-4AF7-BB00-BF814F4528D3}"/>
              </a:ext>
            </a:extLst>
          </p:cNvPr>
          <p:cNvSpPr>
            <a:spLocks noGrp="1"/>
          </p:cNvSpPr>
          <p:nvPr>
            <p:ph type="title" orient="vert"/>
          </p:nvPr>
        </p:nvSpPr>
        <p:spPr>
          <a:xfrm>
            <a:off x="8724900" y="365125"/>
            <a:ext cx="2628900" cy="5521634"/>
          </a:xfrm>
        </p:spPr>
        <p:txBody>
          <a:bodyPr vert="eaVert"/>
          <a:lstStyle>
            <a:lvl1pPr>
              <a:defRPr>
                <a:latin typeface="Futura Std Medium" panose="020B0502020204020303"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0C9120C-732B-4E5B-90D9-9213CF26CD4D}"/>
              </a:ext>
            </a:extLst>
          </p:cNvPr>
          <p:cNvSpPr>
            <a:spLocks noGrp="1"/>
          </p:cNvSpPr>
          <p:nvPr>
            <p:ph type="body" orient="vert" idx="1"/>
          </p:nvPr>
        </p:nvSpPr>
        <p:spPr>
          <a:xfrm>
            <a:off x="838200" y="365125"/>
            <a:ext cx="7734300" cy="55216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EFE19800-25F1-472B-9B02-86977791A2F0}"/>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3323DAD-85EC-4A78-A966-E8DE0007C0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9" name="Date Placeholder 3">
            <a:extLst>
              <a:ext uri="{FF2B5EF4-FFF2-40B4-BE49-F238E27FC236}">
                <a16:creationId xmlns:a16="http://schemas.microsoft.com/office/drawing/2014/main" id="{D26F2826-0DA1-4B30-B383-A7391B172664}"/>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11/12/2025</a:t>
            </a:fld>
            <a:endParaRPr lang="en-US" dirty="0"/>
          </a:p>
        </p:txBody>
      </p:sp>
      <p:sp>
        <p:nvSpPr>
          <p:cNvPr id="10" name="Slide Number Placeholder 5">
            <a:extLst>
              <a:ext uri="{FF2B5EF4-FFF2-40B4-BE49-F238E27FC236}">
                <a16:creationId xmlns:a16="http://schemas.microsoft.com/office/drawing/2014/main" id="{D5128D58-E847-42D0-B81F-E1184E522FCF}"/>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28E354F3-96EA-480E-8FA3-B3D9CE0C6533}"/>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B34E2F-F8D4-4365-8072-1EC65E1B521D}"/>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95563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7C15-C852-45A0-A9FF-5ABC967BCAAD}"/>
              </a:ext>
            </a:extLst>
          </p:cNvPr>
          <p:cNvSpPr>
            <a:spLocks noGrp="1"/>
          </p:cNvSpPr>
          <p:nvPr>
            <p:ph type="title"/>
          </p:nvPr>
        </p:nvSpPr>
        <p:spPr>
          <a:xfrm>
            <a:off x="838199" y="1937272"/>
            <a:ext cx="10515600" cy="1325563"/>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A4833654-53D4-42EB-9A5D-16E01A38D624}"/>
              </a:ext>
            </a:extLst>
          </p:cNvPr>
          <p:cNvSpPr>
            <a:spLocks noGrp="1"/>
          </p:cNvSpPr>
          <p:nvPr>
            <p:ph type="dt" sz="half" idx="10"/>
          </p:nvPr>
        </p:nvSpPr>
        <p:spPr/>
        <p:txBody>
          <a:bodyPr/>
          <a:lstStyle/>
          <a:p>
            <a:fld id="{951C6032-E40F-490E-8B39-07B93EDEFCAA}" type="datetimeFigureOut">
              <a:rPr lang="en-US" smtClean="0"/>
              <a:pPr/>
              <a:t>11/12/2025</a:t>
            </a:fld>
            <a:endParaRPr lang="en-US" dirty="0"/>
          </a:p>
        </p:txBody>
      </p:sp>
      <p:sp>
        <p:nvSpPr>
          <p:cNvPr id="4" name="Slide Number Placeholder 3">
            <a:extLst>
              <a:ext uri="{FF2B5EF4-FFF2-40B4-BE49-F238E27FC236}">
                <a16:creationId xmlns:a16="http://schemas.microsoft.com/office/drawing/2014/main" id="{1D85D51B-3EF0-40CF-984C-CAC0B98D9340}"/>
              </a:ext>
            </a:extLst>
          </p:cNvPr>
          <p:cNvSpPr>
            <a:spLocks noGrp="1"/>
          </p:cNvSpPr>
          <p:nvPr>
            <p:ph type="sldNum" sz="quarter" idx="11"/>
          </p:nvPr>
        </p:nvSpPr>
        <p:spPr/>
        <p:txBody>
          <a:bodyPr/>
          <a:lstStyle/>
          <a:p>
            <a:fld id="{66745279-73D8-4D0A-83BA-49EF95B7FEF1}" type="slidenum">
              <a:rPr lang="en-US" smtClean="0"/>
              <a:pPr/>
              <a:t>‹#›</a:t>
            </a:fld>
            <a:endParaRPr lang="en-US" dirty="0"/>
          </a:p>
        </p:txBody>
      </p:sp>
      <p:sp>
        <p:nvSpPr>
          <p:cNvPr id="6" name="Text Placeholder 5">
            <a:extLst>
              <a:ext uri="{FF2B5EF4-FFF2-40B4-BE49-F238E27FC236}">
                <a16:creationId xmlns:a16="http://schemas.microsoft.com/office/drawing/2014/main" id="{5039AB25-4225-4DE9-ADDB-08326D1FD809}"/>
              </a:ext>
            </a:extLst>
          </p:cNvPr>
          <p:cNvSpPr>
            <a:spLocks noGrp="1"/>
          </p:cNvSpPr>
          <p:nvPr>
            <p:ph type="body" sz="quarter" idx="12" hasCustomPrompt="1"/>
          </p:nvPr>
        </p:nvSpPr>
        <p:spPr>
          <a:xfrm>
            <a:off x="2330506" y="3591762"/>
            <a:ext cx="7530985" cy="1952625"/>
          </a:xfrm>
        </p:spPr>
        <p:txBody>
          <a:bodyPr/>
          <a:lstStyle>
            <a:lvl1pPr marL="0" indent="0" algn="ctr">
              <a:buNone/>
              <a:defRPr/>
            </a:lvl1pPr>
          </a:lstStyle>
          <a:p>
            <a:pPr lvl="0"/>
            <a:r>
              <a:rPr lang="en-US" dirty="0"/>
              <a:t>Click to edit Master subtitle style</a:t>
            </a:r>
          </a:p>
        </p:txBody>
      </p:sp>
    </p:spTree>
    <p:extLst>
      <p:ext uri="{BB962C8B-B14F-4D97-AF65-F5344CB8AC3E}">
        <p14:creationId xmlns:p14="http://schemas.microsoft.com/office/powerpoint/2010/main" val="188701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featuring shield/other logo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E85CC63-47A1-4FF3-A721-2AB9DF479A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021" y="23765"/>
            <a:ext cx="9119406" cy="1561242"/>
          </a:xfrm>
          <a:prstGeom prst="rect">
            <a:avLst/>
          </a:prstGeom>
        </p:spPr>
      </p:pic>
      <p:sp>
        <p:nvSpPr>
          <p:cNvPr id="2" name="Title 1">
            <a:extLst>
              <a:ext uri="{FF2B5EF4-FFF2-40B4-BE49-F238E27FC236}">
                <a16:creationId xmlns:a16="http://schemas.microsoft.com/office/drawing/2014/main" id="{D5260AA2-D0AE-4E46-9793-81B6CF790087}"/>
              </a:ext>
            </a:extLst>
          </p:cNvPr>
          <p:cNvSpPr>
            <a:spLocks noGrp="1"/>
          </p:cNvSpPr>
          <p:nvPr>
            <p:ph type="title" hasCustomPrompt="1"/>
          </p:nvPr>
        </p:nvSpPr>
        <p:spPr>
          <a:xfrm>
            <a:off x="5746748" y="1044919"/>
            <a:ext cx="5664201" cy="427313"/>
          </a:xfrm>
        </p:spPr>
        <p:txBody>
          <a:bodyPr anchor="b">
            <a:normAutofit/>
          </a:bodyPr>
          <a:lstStyle>
            <a:lvl1pPr>
              <a:defRPr sz="1800">
                <a:solidFill>
                  <a:schemeClr val="tx1"/>
                </a:solidFill>
                <a:latin typeface="Futura Std Book" panose="020B0502020204020303" pitchFamily="34" charset="0"/>
              </a:defRPr>
            </a:lvl1pPr>
          </a:lstStyle>
          <a:p>
            <a:r>
              <a:rPr lang="en-US" dirty="0"/>
              <a:t>CLICK TO EDIT MASTER SUBHEADER STYLE</a:t>
            </a:r>
          </a:p>
        </p:txBody>
      </p:sp>
      <p:sp>
        <p:nvSpPr>
          <p:cNvPr id="3" name="Text Placeholder 2">
            <a:extLst>
              <a:ext uri="{FF2B5EF4-FFF2-40B4-BE49-F238E27FC236}">
                <a16:creationId xmlns:a16="http://schemas.microsoft.com/office/drawing/2014/main" id="{4EBC6AB7-125F-450F-B7DA-059299FA897D}"/>
              </a:ext>
            </a:extLst>
          </p:cNvPr>
          <p:cNvSpPr>
            <a:spLocks noGrp="1"/>
          </p:cNvSpPr>
          <p:nvPr>
            <p:ph type="body" idx="1"/>
          </p:nvPr>
        </p:nvSpPr>
        <p:spPr>
          <a:xfrm>
            <a:off x="1524000" y="2219310"/>
            <a:ext cx="9144000" cy="3438540"/>
          </a:xfrm>
        </p:spPr>
        <p:txBody>
          <a:bodyPr/>
          <a:lstStyle>
            <a:lvl1pPr marL="0" indent="0">
              <a:buNone/>
              <a:defRPr sz="2400">
                <a:solidFill>
                  <a:srgbClr val="005DAA"/>
                </a:solidFill>
                <a:latin typeface="Futura Std Medium" panose="020B05020202040203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a:extLst>
              <a:ext uri="{FF2B5EF4-FFF2-40B4-BE49-F238E27FC236}">
                <a16:creationId xmlns:a16="http://schemas.microsoft.com/office/drawing/2014/main" id="{2202086E-8EBD-44C8-A86D-409B79D032FA}"/>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DF218A5A-77EB-4CA5-AD85-4FECF9DAB479}"/>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11/12/2025</a:t>
            </a:fld>
            <a:endParaRPr lang="en-US" dirty="0"/>
          </a:p>
        </p:txBody>
      </p:sp>
      <p:sp>
        <p:nvSpPr>
          <p:cNvPr id="10" name="Slide Number Placeholder 5">
            <a:extLst>
              <a:ext uri="{FF2B5EF4-FFF2-40B4-BE49-F238E27FC236}">
                <a16:creationId xmlns:a16="http://schemas.microsoft.com/office/drawing/2014/main" id="{227258C9-E2DA-41CE-B942-4B7A68BDE296}"/>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0FBD7649-E8D4-4610-9270-96F0CD934D98}"/>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F89A07-1FC5-4A33-89EB-74D56F995E7F}"/>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14" name="Rectangle 13">
            <a:extLst>
              <a:ext uri="{FF2B5EF4-FFF2-40B4-BE49-F238E27FC236}">
                <a16:creationId xmlns:a16="http://schemas.microsoft.com/office/drawing/2014/main" id="{9562CB4D-0694-46C2-87D1-914EAFB07614}"/>
              </a:ext>
            </a:extLst>
          </p:cNvPr>
          <p:cNvSpPr/>
          <p:nvPr userDrawn="1"/>
        </p:nvSpPr>
        <p:spPr>
          <a:xfrm>
            <a:off x="5591174" y="443570"/>
            <a:ext cx="62003" cy="10381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E5F92C52-7111-4AE1-9B3B-A074FD8F8337}"/>
              </a:ext>
            </a:extLst>
          </p:cNvPr>
          <p:cNvSpPr>
            <a:spLocks noGrp="1"/>
          </p:cNvSpPr>
          <p:nvPr>
            <p:ph type="pic" sz="quarter" idx="14" hasCustomPrompt="1"/>
          </p:nvPr>
        </p:nvSpPr>
        <p:spPr>
          <a:xfrm>
            <a:off x="4238625" y="433388"/>
            <a:ext cx="1147672" cy="1038188"/>
          </a:xfrm>
        </p:spPr>
        <p:txBody>
          <a:bodyPr>
            <a:normAutofit/>
          </a:bodyPr>
          <a:lstStyle>
            <a:lvl1pPr marL="0" indent="0" algn="ctr">
              <a:buNone/>
              <a:defRPr sz="1400"/>
            </a:lvl1pPr>
          </a:lstStyle>
          <a:p>
            <a:r>
              <a:rPr lang="en-US" dirty="0"/>
              <a:t>Insert shield/logo</a:t>
            </a:r>
          </a:p>
        </p:txBody>
      </p:sp>
      <p:sp>
        <p:nvSpPr>
          <p:cNvPr id="17" name="Picture Placeholder 4">
            <a:extLst>
              <a:ext uri="{FF2B5EF4-FFF2-40B4-BE49-F238E27FC236}">
                <a16:creationId xmlns:a16="http://schemas.microsoft.com/office/drawing/2014/main" id="{11D13D0E-9893-4BDB-94F3-C77FEB664EC4}"/>
              </a:ext>
            </a:extLst>
          </p:cNvPr>
          <p:cNvSpPr>
            <a:spLocks noGrp="1"/>
          </p:cNvSpPr>
          <p:nvPr>
            <p:ph type="pic" sz="quarter" idx="15" hasCustomPrompt="1"/>
          </p:nvPr>
        </p:nvSpPr>
        <p:spPr>
          <a:xfrm>
            <a:off x="2863859" y="433388"/>
            <a:ext cx="1147672" cy="1038188"/>
          </a:xfrm>
        </p:spPr>
        <p:txBody>
          <a:bodyPr>
            <a:normAutofit/>
          </a:bodyPr>
          <a:lstStyle>
            <a:lvl1pPr marL="0" indent="0" algn="ctr">
              <a:buNone/>
              <a:defRPr sz="1400"/>
            </a:lvl1pPr>
          </a:lstStyle>
          <a:p>
            <a:r>
              <a:rPr lang="en-US" dirty="0"/>
              <a:t>Insert shield/logo</a:t>
            </a:r>
          </a:p>
        </p:txBody>
      </p:sp>
      <p:sp>
        <p:nvSpPr>
          <p:cNvPr id="18" name="Picture Placeholder 4">
            <a:extLst>
              <a:ext uri="{FF2B5EF4-FFF2-40B4-BE49-F238E27FC236}">
                <a16:creationId xmlns:a16="http://schemas.microsoft.com/office/drawing/2014/main" id="{AAD88FA1-2CCF-495A-B99D-F7F1AA20F3B9}"/>
              </a:ext>
            </a:extLst>
          </p:cNvPr>
          <p:cNvSpPr>
            <a:spLocks noGrp="1"/>
          </p:cNvSpPr>
          <p:nvPr>
            <p:ph type="pic" sz="quarter" idx="16" hasCustomPrompt="1"/>
          </p:nvPr>
        </p:nvSpPr>
        <p:spPr>
          <a:xfrm>
            <a:off x="1489093" y="433388"/>
            <a:ext cx="1147672" cy="1038188"/>
          </a:xfrm>
        </p:spPr>
        <p:txBody>
          <a:bodyPr>
            <a:normAutofit/>
          </a:bodyPr>
          <a:lstStyle>
            <a:lvl1pPr marL="0" indent="0" algn="ctr">
              <a:buNone/>
              <a:defRPr sz="1400"/>
            </a:lvl1pPr>
          </a:lstStyle>
          <a:p>
            <a:r>
              <a:rPr lang="en-US" dirty="0"/>
              <a:t>Insert shield/logo</a:t>
            </a:r>
          </a:p>
        </p:txBody>
      </p:sp>
    </p:spTree>
    <p:extLst>
      <p:ext uri="{BB962C8B-B14F-4D97-AF65-F5344CB8AC3E}">
        <p14:creationId xmlns:p14="http://schemas.microsoft.com/office/powerpoint/2010/main" val="45699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81A4-1F4D-44FF-BE15-8D833FBCB15A}"/>
              </a:ext>
            </a:extLst>
          </p:cNvPr>
          <p:cNvSpPr>
            <a:spLocks noGrp="1"/>
          </p:cNvSpPr>
          <p:nvPr>
            <p:ph type="title"/>
          </p:nvPr>
        </p:nvSpPr>
        <p:spPr/>
        <p:txBody>
          <a:bodyPr/>
          <a:lstStyle>
            <a:lvl1pPr>
              <a:defRPr>
                <a:latin typeface="Futura Std Medium" panose="020B0502020204020303" pitchFamily="34" charset="0"/>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72E064E9-991D-43C1-842A-58A67F7DC661}"/>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1AED3ED-B4DB-45B6-8402-641864527F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8" name="Date Placeholder 3">
            <a:extLst>
              <a:ext uri="{FF2B5EF4-FFF2-40B4-BE49-F238E27FC236}">
                <a16:creationId xmlns:a16="http://schemas.microsoft.com/office/drawing/2014/main" id="{AC3B0D7F-B40B-4F5B-A385-F852364D4BFE}"/>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11/12/2025</a:t>
            </a:fld>
            <a:endParaRPr lang="en-US" dirty="0"/>
          </a:p>
        </p:txBody>
      </p:sp>
      <p:sp>
        <p:nvSpPr>
          <p:cNvPr id="9" name="Slide Number Placeholder 5">
            <a:extLst>
              <a:ext uri="{FF2B5EF4-FFF2-40B4-BE49-F238E27FC236}">
                <a16:creationId xmlns:a16="http://schemas.microsoft.com/office/drawing/2014/main" id="{D1A32AC3-EDF0-4D1A-8EEE-334C48794763}"/>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0" name="Rectangle 9">
            <a:extLst>
              <a:ext uri="{FF2B5EF4-FFF2-40B4-BE49-F238E27FC236}">
                <a16:creationId xmlns:a16="http://schemas.microsoft.com/office/drawing/2014/main" id="{5A36B1AE-0D0B-4931-86A7-19E346DDC04C}"/>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B3B05E5-B691-476C-A190-83F2AB25304E}"/>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711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1C0E-F487-438F-92F4-69BD94304159}"/>
              </a:ext>
            </a:extLst>
          </p:cNvPr>
          <p:cNvSpPr>
            <a:spLocks noGrp="1"/>
          </p:cNvSpPr>
          <p:nvPr>
            <p:ph type="title"/>
          </p:nvPr>
        </p:nvSpPr>
        <p:spPr/>
        <p:txBody>
          <a:bodyPr/>
          <a:lstStyle>
            <a:lvl1pPr>
              <a:defRPr>
                <a:solidFill>
                  <a:srgbClr val="005DAA"/>
                </a:solidFill>
                <a:latin typeface="Futura Std Medium" panose="020B05020202040203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4C6EB4-4D51-4181-B6D0-6CAF882C3DAE}"/>
              </a:ext>
            </a:extLst>
          </p:cNvPr>
          <p:cNvSpPr>
            <a:spLocks noGrp="1"/>
          </p:cNvSpPr>
          <p:nvPr>
            <p:ph idx="1"/>
          </p:nvPr>
        </p:nvSpPr>
        <p:spPr/>
        <p:txBody>
          <a:bodyPr/>
          <a:lstStyle>
            <a:lvl1pPr>
              <a:defRPr>
                <a:solidFill>
                  <a:srgbClr val="005DAA"/>
                </a:solidFill>
                <a:latin typeface="Futura Std Medium" panose="020B0502020204020303" pitchFamily="34" charset="0"/>
              </a:defRPr>
            </a:lvl1pPr>
            <a:lvl2pPr>
              <a:defRPr>
                <a:solidFill>
                  <a:srgbClr val="005DAA"/>
                </a:solidFill>
                <a:latin typeface="Futura Std Medium" panose="020B0502020204020303" pitchFamily="34" charset="0"/>
              </a:defRPr>
            </a:lvl2pPr>
            <a:lvl3pPr>
              <a:defRPr>
                <a:solidFill>
                  <a:srgbClr val="005DAA"/>
                </a:solidFill>
                <a:latin typeface="Futura Std Medium" panose="020B0502020204020303" pitchFamily="34" charset="0"/>
              </a:defRPr>
            </a:lvl3pPr>
            <a:lvl4pPr>
              <a:defRPr>
                <a:solidFill>
                  <a:srgbClr val="005DAA"/>
                </a:solidFill>
                <a:latin typeface="Futura Std Medium" panose="020B0502020204020303" pitchFamily="34" charset="0"/>
              </a:defRPr>
            </a:lvl4pPr>
            <a:lvl5pPr>
              <a:defRPr>
                <a:solidFill>
                  <a:srgbClr val="005DAA"/>
                </a:solidFill>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a:extLst>
              <a:ext uri="{FF2B5EF4-FFF2-40B4-BE49-F238E27FC236}">
                <a16:creationId xmlns:a16="http://schemas.microsoft.com/office/drawing/2014/main" id="{0425A9E6-46B1-40A5-AD1F-E74BBC46CD31}"/>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1139E85-8A64-4663-A0D6-CC659D5AE4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2" name="Date Placeholder 3">
            <a:extLst>
              <a:ext uri="{FF2B5EF4-FFF2-40B4-BE49-F238E27FC236}">
                <a16:creationId xmlns:a16="http://schemas.microsoft.com/office/drawing/2014/main" id="{F0CA44B0-BBC4-4B87-9828-6CAFA8444A01}"/>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11/12/2025</a:t>
            </a:fld>
            <a:endParaRPr lang="en-US" dirty="0"/>
          </a:p>
        </p:txBody>
      </p:sp>
      <p:sp>
        <p:nvSpPr>
          <p:cNvPr id="14" name="Slide Number Placeholder 5">
            <a:extLst>
              <a:ext uri="{FF2B5EF4-FFF2-40B4-BE49-F238E27FC236}">
                <a16:creationId xmlns:a16="http://schemas.microsoft.com/office/drawing/2014/main" id="{73A59F98-08C8-47C5-AB0C-A03F7FA2BBF5}"/>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5" name="Rectangle 14">
            <a:extLst>
              <a:ext uri="{FF2B5EF4-FFF2-40B4-BE49-F238E27FC236}">
                <a16:creationId xmlns:a16="http://schemas.microsoft.com/office/drawing/2014/main" id="{225AB50A-34A9-4920-8E88-16D00A633183}"/>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DAC3A0D-CB09-4AA1-93C3-52DD59E156A0}"/>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288670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512F52-5E4A-4D70-B56D-DEED2E300D54}"/>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BD397F8-3EA9-491D-BB45-505E29CBA3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5" name="Date Placeholder 3">
            <a:extLst>
              <a:ext uri="{FF2B5EF4-FFF2-40B4-BE49-F238E27FC236}">
                <a16:creationId xmlns:a16="http://schemas.microsoft.com/office/drawing/2014/main" id="{23ABDB7D-C655-4930-9C34-97456A987F82}"/>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11/12/2025</a:t>
            </a:fld>
            <a:endParaRPr lang="en-US" dirty="0"/>
          </a:p>
        </p:txBody>
      </p:sp>
      <p:sp>
        <p:nvSpPr>
          <p:cNvPr id="16" name="Slide Number Placeholder 5">
            <a:extLst>
              <a:ext uri="{FF2B5EF4-FFF2-40B4-BE49-F238E27FC236}">
                <a16:creationId xmlns:a16="http://schemas.microsoft.com/office/drawing/2014/main" id="{DB4369C3-3EA0-4392-ACEF-9EE5DFB96746}"/>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7" name="Rectangle 16">
            <a:extLst>
              <a:ext uri="{FF2B5EF4-FFF2-40B4-BE49-F238E27FC236}">
                <a16:creationId xmlns:a16="http://schemas.microsoft.com/office/drawing/2014/main" id="{455C4368-224E-47A3-B6BA-603A039C5522}"/>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5CCD1F-0402-4FF2-9F56-F95D8A6961B9}"/>
              </a:ext>
            </a:extLst>
          </p:cNvPr>
          <p:cNvSpPr>
            <a:spLocks noGrp="1"/>
          </p:cNvSpPr>
          <p:nvPr>
            <p:ph type="title"/>
          </p:nvPr>
        </p:nvSpPr>
        <p:spPr/>
        <p:txBody>
          <a:bodyPr/>
          <a:lstStyle>
            <a:lvl1pPr>
              <a:defRPr>
                <a:latin typeface="Futura Std Medium" panose="020B05020202040203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EAC5DB-85F9-4162-B34C-DFA6A3BAF6A6}"/>
              </a:ext>
            </a:extLst>
          </p:cNvPr>
          <p:cNvSpPr>
            <a:spLocks noGrp="1"/>
          </p:cNvSpPr>
          <p:nvPr>
            <p:ph sz="half" idx="1"/>
          </p:nvPr>
        </p:nvSpPr>
        <p:spPr>
          <a:xfrm>
            <a:off x="838200" y="1825625"/>
            <a:ext cx="5181600" cy="4061134"/>
          </a:xfrm>
        </p:spPr>
        <p:txBody>
          <a:bodyPr/>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A7BF849-607A-4BC7-8C13-766674173961}"/>
              </a:ext>
            </a:extLst>
          </p:cNvPr>
          <p:cNvSpPr>
            <a:spLocks noGrp="1"/>
          </p:cNvSpPr>
          <p:nvPr>
            <p:ph sz="half" idx="2"/>
          </p:nvPr>
        </p:nvSpPr>
        <p:spPr>
          <a:xfrm>
            <a:off x="6172200" y="1825625"/>
            <a:ext cx="5181600" cy="4032793"/>
          </a:xfrm>
        </p:spPr>
        <p:txBody>
          <a:bodyPr/>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B610E53A-2B45-4F25-AFB8-B28130387BB7}"/>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21708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B1C3-637E-4257-B2BC-0BF3CE569350}"/>
              </a:ext>
            </a:extLst>
          </p:cNvPr>
          <p:cNvSpPr>
            <a:spLocks noGrp="1"/>
          </p:cNvSpPr>
          <p:nvPr>
            <p:ph type="title"/>
          </p:nvPr>
        </p:nvSpPr>
        <p:spPr>
          <a:xfrm>
            <a:off x="839788" y="365125"/>
            <a:ext cx="10515600" cy="1325563"/>
          </a:xfrm>
        </p:spPr>
        <p:txBody>
          <a:bodyPr/>
          <a:lstStyle>
            <a:lvl1pPr>
              <a:defRPr>
                <a:latin typeface="Futura Std Medium" panose="020B05020202040203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F52FB5-B11D-4014-8BD5-43D2B0D6D623}"/>
              </a:ext>
            </a:extLst>
          </p:cNvPr>
          <p:cNvSpPr>
            <a:spLocks noGrp="1"/>
          </p:cNvSpPr>
          <p:nvPr>
            <p:ph type="body" idx="1"/>
          </p:nvPr>
        </p:nvSpPr>
        <p:spPr>
          <a:xfrm>
            <a:off x="839788" y="1681163"/>
            <a:ext cx="5157787" cy="823912"/>
          </a:xfrm>
        </p:spPr>
        <p:txBody>
          <a:bodyPr anchor="b"/>
          <a:lstStyle>
            <a:lvl1pPr marL="0" indent="0">
              <a:buNone/>
              <a:defRPr sz="2400" b="1">
                <a:latin typeface="Futura Std Medium"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1437C9-A6A8-48CF-AAD0-04BD2E104B70}"/>
              </a:ext>
            </a:extLst>
          </p:cNvPr>
          <p:cNvSpPr>
            <a:spLocks noGrp="1"/>
          </p:cNvSpPr>
          <p:nvPr>
            <p:ph sz="half" idx="2"/>
          </p:nvPr>
        </p:nvSpPr>
        <p:spPr>
          <a:xfrm>
            <a:off x="839788" y="2505075"/>
            <a:ext cx="5157787" cy="3684588"/>
          </a:xfrm>
        </p:spPr>
        <p:txBody>
          <a:bodyPr/>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D51D108-6E51-47ED-9326-945B55FF371B}"/>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Medium"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A6321F-5B68-4ED0-B3E7-6E899E51B030}"/>
              </a:ext>
            </a:extLst>
          </p:cNvPr>
          <p:cNvSpPr>
            <a:spLocks noGrp="1"/>
          </p:cNvSpPr>
          <p:nvPr>
            <p:ph sz="quarter" idx="4"/>
          </p:nvPr>
        </p:nvSpPr>
        <p:spPr>
          <a:xfrm>
            <a:off x="6172200" y="2505075"/>
            <a:ext cx="5183188" cy="3684588"/>
          </a:xfrm>
        </p:spPr>
        <p:txBody>
          <a:bodyPr/>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08AC222C-FF55-441A-BF8F-1492B925828A}"/>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0004866-1FF3-48FE-9E3E-BA633760F8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1" name="Date Placeholder 3">
            <a:extLst>
              <a:ext uri="{FF2B5EF4-FFF2-40B4-BE49-F238E27FC236}">
                <a16:creationId xmlns:a16="http://schemas.microsoft.com/office/drawing/2014/main" id="{FFEB10E6-7960-4A93-8DBA-F7550B4D13F6}"/>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11/12/2025</a:t>
            </a:fld>
            <a:endParaRPr lang="en-US" dirty="0"/>
          </a:p>
        </p:txBody>
      </p:sp>
      <p:sp>
        <p:nvSpPr>
          <p:cNvPr id="12" name="Slide Number Placeholder 5">
            <a:extLst>
              <a:ext uri="{FF2B5EF4-FFF2-40B4-BE49-F238E27FC236}">
                <a16:creationId xmlns:a16="http://schemas.microsoft.com/office/drawing/2014/main" id="{B1CF1ADE-FB25-4EFB-AC66-645181C1546E}"/>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3" name="Rectangle 12">
            <a:extLst>
              <a:ext uri="{FF2B5EF4-FFF2-40B4-BE49-F238E27FC236}">
                <a16:creationId xmlns:a16="http://schemas.microsoft.com/office/drawing/2014/main" id="{3ED06AD8-6164-4086-AD59-E7810695A369}"/>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C97F9D-833E-46AD-A620-42EFC52C6E58}"/>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60001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71ADDC-BB63-428F-AC1F-2BEED1DABD41}"/>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3BB5EF-89FD-4EFA-9114-02A5181AC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7" name="Date Placeholder 3">
            <a:extLst>
              <a:ext uri="{FF2B5EF4-FFF2-40B4-BE49-F238E27FC236}">
                <a16:creationId xmlns:a16="http://schemas.microsoft.com/office/drawing/2014/main" id="{BB96DF25-FFC3-46F6-8E4B-CFC6E918C457}"/>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11/12/2025</a:t>
            </a:fld>
            <a:endParaRPr lang="en-US" dirty="0"/>
          </a:p>
        </p:txBody>
      </p:sp>
      <p:sp>
        <p:nvSpPr>
          <p:cNvPr id="8" name="Slide Number Placeholder 5">
            <a:extLst>
              <a:ext uri="{FF2B5EF4-FFF2-40B4-BE49-F238E27FC236}">
                <a16:creationId xmlns:a16="http://schemas.microsoft.com/office/drawing/2014/main" id="{7274195C-470F-4E61-8614-9CC4E0381B44}"/>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9" name="Rectangle 8">
            <a:extLst>
              <a:ext uri="{FF2B5EF4-FFF2-40B4-BE49-F238E27FC236}">
                <a16:creationId xmlns:a16="http://schemas.microsoft.com/office/drawing/2014/main" id="{04555A0D-E537-49C5-8ABB-EE3A7280905A}"/>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D80B15-E147-479C-A13A-5DD55E452A28}"/>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59230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E6A4-9957-4EC7-A85E-5735D27B4DCD}"/>
              </a:ext>
            </a:extLst>
          </p:cNvPr>
          <p:cNvSpPr>
            <a:spLocks noGrp="1"/>
          </p:cNvSpPr>
          <p:nvPr>
            <p:ph type="title"/>
          </p:nvPr>
        </p:nvSpPr>
        <p:spPr>
          <a:xfrm>
            <a:off x="839788" y="457200"/>
            <a:ext cx="3932237" cy="1600200"/>
          </a:xfrm>
        </p:spPr>
        <p:txBody>
          <a:bodyPr anchor="b"/>
          <a:lstStyle>
            <a:lvl1pPr>
              <a:defRPr sz="3200">
                <a:latin typeface="Futura Std Medium" panose="020B05020202040203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D5D9FA-6151-4D66-B28A-88EBAD89D88B}"/>
              </a:ext>
            </a:extLst>
          </p:cNvPr>
          <p:cNvSpPr>
            <a:spLocks noGrp="1"/>
          </p:cNvSpPr>
          <p:nvPr>
            <p:ph idx="1"/>
          </p:nvPr>
        </p:nvSpPr>
        <p:spPr>
          <a:xfrm>
            <a:off x="5183188" y="987425"/>
            <a:ext cx="6172200" cy="4873625"/>
          </a:xfrm>
        </p:spPr>
        <p:txBody>
          <a:bodyPr/>
          <a:lstStyle>
            <a:lvl1pPr>
              <a:defRPr sz="3200">
                <a:latin typeface="Futura Std Medium" panose="020B0502020204020303" pitchFamily="34" charset="0"/>
              </a:defRPr>
            </a:lvl1pPr>
            <a:lvl2pPr>
              <a:defRPr sz="2800">
                <a:latin typeface="Futura Std Medium" panose="020B0502020204020303" pitchFamily="34" charset="0"/>
              </a:defRPr>
            </a:lvl2pPr>
            <a:lvl3pPr>
              <a:defRPr sz="2400">
                <a:latin typeface="Futura Std Medium" panose="020B0502020204020303" pitchFamily="34" charset="0"/>
              </a:defRPr>
            </a:lvl3pPr>
            <a:lvl4pPr>
              <a:defRPr sz="2000">
                <a:latin typeface="Futura Std Medium" panose="020B0502020204020303" pitchFamily="34" charset="0"/>
              </a:defRPr>
            </a:lvl4pPr>
            <a:lvl5pPr>
              <a:defRPr sz="2000">
                <a:latin typeface="Futura Std Medium" panose="020B05020202040203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DBAD27F-89B9-4F43-A620-562358049E84}"/>
              </a:ext>
            </a:extLst>
          </p:cNvPr>
          <p:cNvSpPr>
            <a:spLocks noGrp="1"/>
          </p:cNvSpPr>
          <p:nvPr>
            <p:ph type="body" sz="half" idx="2"/>
          </p:nvPr>
        </p:nvSpPr>
        <p:spPr>
          <a:xfrm>
            <a:off x="839788" y="2057400"/>
            <a:ext cx="3932237" cy="3811588"/>
          </a:xfrm>
        </p:spPr>
        <p:txBody>
          <a:bodyPr/>
          <a:lstStyle>
            <a:lvl1pPr marL="0" indent="0">
              <a:buNone/>
              <a:defRPr sz="1600">
                <a:latin typeface="Futura Std Medium" panose="020B05020202040203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2F6107E4-01FA-4038-A960-6B79CE40D7D4}"/>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F27C68A-F762-4AE6-8B86-4F4E24E87E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0" name="Date Placeholder 3">
            <a:extLst>
              <a:ext uri="{FF2B5EF4-FFF2-40B4-BE49-F238E27FC236}">
                <a16:creationId xmlns:a16="http://schemas.microsoft.com/office/drawing/2014/main" id="{D8A96BBC-2C6D-48DD-BC9F-21D471D6E09C}"/>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11/12/2025</a:t>
            </a:fld>
            <a:endParaRPr lang="en-US" dirty="0"/>
          </a:p>
        </p:txBody>
      </p:sp>
      <p:sp>
        <p:nvSpPr>
          <p:cNvPr id="11" name="Slide Number Placeholder 5">
            <a:extLst>
              <a:ext uri="{FF2B5EF4-FFF2-40B4-BE49-F238E27FC236}">
                <a16:creationId xmlns:a16="http://schemas.microsoft.com/office/drawing/2014/main" id="{25BBF302-014A-4FB5-A2E5-D4A6A5AB5AFE}"/>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2" name="Rectangle 11">
            <a:extLst>
              <a:ext uri="{FF2B5EF4-FFF2-40B4-BE49-F238E27FC236}">
                <a16:creationId xmlns:a16="http://schemas.microsoft.com/office/drawing/2014/main" id="{3DCE6231-AED1-42AF-8C81-8A07644EB43E}"/>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BAC7EF-BD04-4AB0-BFFF-B6A78D7BA859}"/>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59190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60F03-6BE7-4094-A9A3-5C7B10D8AD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445BBC1-4F59-4CF5-ACF7-4E66F29BE67A}"/>
              </a:ext>
            </a:extLst>
          </p:cNvPr>
          <p:cNvSpPr>
            <a:spLocks noGrp="1"/>
          </p:cNvSpPr>
          <p:nvPr>
            <p:ph type="body" idx="1"/>
          </p:nvPr>
        </p:nvSpPr>
        <p:spPr>
          <a:xfrm>
            <a:off x="838200" y="1825625"/>
            <a:ext cx="10515600" cy="40611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0D113BF5-2456-43C4-A10F-CB1780D470E8}"/>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C8F74E2-52C2-4B7D-8CD3-DCF6761C4E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9" name="Date Placeholder 3">
            <a:extLst>
              <a:ext uri="{FF2B5EF4-FFF2-40B4-BE49-F238E27FC236}">
                <a16:creationId xmlns:a16="http://schemas.microsoft.com/office/drawing/2014/main" id="{58D518E6-D89A-4B65-AB60-7C819AC56E53}"/>
              </a:ext>
            </a:extLst>
          </p:cNvPr>
          <p:cNvSpPr>
            <a:spLocks noGrp="1"/>
          </p:cNvSpPr>
          <p:nvPr>
            <p:ph type="dt" sz="half" idx="2"/>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11/12/2025</a:t>
            </a:fld>
            <a:endParaRPr lang="en-US" dirty="0"/>
          </a:p>
        </p:txBody>
      </p:sp>
      <p:sp>
        <p:nvSpPr>
          <p:cNvPr id="10" name="Slide Number Placeholder 5">
            <a:extLst>
              <a:ext uri="{FF2B5EF4-FFF2-40B4-BE49-F238E27FC236}">
                <a16:creationId xmlns:a16="http://schemas.microsoft.com/office/drawing/2014/main" id="{D1B528B9-45A3-49FF-8A99-607ED025779A}"/>
              </a:ext>
            </a:extLst>
          </p:cNvPr>
          <p:cNvSpPr>
            <a:spLocks noGrp="1"/>
          </p:cNvSpPr>
          <p:nvPr>
            <p:ph type="sldNum" sz="quarter" idx="4"/>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E64269AE-926C-4083-9F09-6964938E8F5B}"/>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4438F2-EE9C-4308-A604-998753C520B6}"/>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8687716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4" r:id="rId4"/>
    <p:sldLayoutId id="2147483650" r:id="rId5"/>
    <p:sldLayoutId id="2147483652" r:id="rId6"/>
    <p:sldLayoutId id="2147483653"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5DAA"/>
          </a:solidFill>
          <a:latin typeface="Futura Medium"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DAA"/>
          </a:solidFill>
          <a:latin typeface="Futura Std Medium" panose="020B05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DAA"/>
          </a:solidFill>
          <a:latin typeface="Futura Std Medium" panose="020B05020202040203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DAA"/>
          </a:solidFill>
          <a:latin typeface="Futura Std Medium" panose="020B05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DAA"/>
          </a:solidFill>
          <a:latin typeface="Futura Std Medium" panose="020B05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DAA"/>
          </a:solidFill>
          <a:latin typeface="Futura Std Medium" panose="020B05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taustin@asce.or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hyperlink" Target="mailto:taustin@asce.or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B017-3AC1-A8E3-179F-F78CC76DB304}"/>
              </a:ext>
            </a:extLst>
          </p:cNvPr>
          <p:cNvSpPr>
            <a:spLocks noGrp="1"/>
          </p:cNvSpPr>
          <p:nvPr>
            <p:ph type="ctrTitle"/>
          </p:nvPr>
        </p:nvSpPr>
        <p:spPr>
          <a:xfrm>
            <a:off x="1524000" y="1993691"/>
            <a:ext cx="9144000" cy="1561242"/>
          </a:xfrm>
        </p:spPr>
        <p:txBody>
          <a:bodyPr anchor="b">
            <a:normAutofit/>
          </a:bodyPr>
          <a:lstStyle/>
          <a:p>
            <a:r>
              <a:rPr lang="en-US" sz="5000" dirty="0"/>
              <a:t>Communications Tools for Section and Branch Leaders </a:t>
            </a:r>
          </a:p>
        </p:txBody>
      </p:sp>
      <p:sp>
        <p:nvSpPr>
          <p:cNvPr id="7" name="Subtitle 2">
            <a:extLst>
              <a:ext uri="{FF2B5EF4-FFF2-40B4-BE49-F238E27FC236}">
                <a16:creationId xmlns:a16="http://schemas.microsoft.com/office/drawing/2014/main" id="{5E11FDF6-D2B4-4C98-A8FD-8B4E2BD25F57}"/>
              </a:ext>
            </a:extLst>
          </p:cNvPr>
          <p:cNvSpPr>
            <a:spLocks noGrp="1"/>
          </p:cNvSpPr>
          <p:nvPr>
            <p:ph type="subTitle" idx="1"/>
          </p:nvPr>
        </p:nvSpPr>
        <p:spPr>
          <a:xfrm>
            <a:off x="1524000" y="3810286"/>
            <a:ext cx="9144000" cy="1417533"/>
          </a:xfrm>
        </p:spPr>
        <p:txBody>
          <a:bodyPr>
            <a:normAutofit fontScale="92500" lnSpcReduction="20000"/>
          </a:bodyPr>
          <a:lstStyle/>
          <a:p>
            <a:r>
              <a:rPr lang="en-US" dirty="0"/>
              <a:t>By Tirza Austin</a:t>
            </a:r>
          </a:p>
          <a:p>
            <a:r>
              <a:rPr lang="en-US" dirty="0"/>
              <a:t>Senior Manager, Online Community </a:t>
            </a:r>
          </a:p>
          <a:p>
            <a:r>
              <a:rPr lang="en-US" dirty="0"/>
              <a:t>American Society of Civil Engineers </a:t>
            </a:r>
          </a:p>
          <a:p>
            <a:r>
              <a:rPr lang="en-US" dirty="0"/>
              <a:t> </a:t>
            </a:r>
          </a:p>
        </p:txBody>
      </p:sp>
    </p:spTree>
    <p:extLst>
      <p:ext uri="{BB962C8B-B14F-4D97-AF65-F5344CB8AC3E}">
        <p14:creationId xmlns:p14="http://schemas.microsoft.com/office/powerpoint/2010/main" val="195529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44B5-FA45-12FE-C867-4217A94AC15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Futura Std Medium" panose="020B0502020204020303" pitchFamily="34" charset="0"/>
                <a:ea typeface="+mj-ea"/>
                <a:cs typeface="+mj-cs"/>
              </a:rPr>
              <a:t>Informz Best Practices – Folders </a:t>
            </a:r>
          </a:p>
        </p:txBody>
      </p:sp>
      <p:sp>
        <p:nvSpPr>
          <p:cNvPr id="5" name="TextBox 4">
            <a:extLst>
              <a:ext uri="{FF2B5EF4-FFF2-40B4-BE49-F238E27FC236}">
                <a16:creationId xmlns:a16="http://schemas.microsoft.com/office/drawing/2014/main" id="{F7760C29-E568-4A5E-B9C4-BC027C82DB25}"/>
              </a:ext>
            </a:extLst>
          </p:cNvPr>
          <p:cNvSpPr txBox="1"/>
          <p:nvPr/>
        </p:nvSpPr>
        <p:spPr>
          <a:xfrm>
            <a:off x="838200" y="1825625"/>
            <a:ext cx="5181600" cy="406113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800" dirty="0">
                <a:solidFill>
                  <a:srgbClr val="005DAA"/>
                </a:solidFill>
                <a:latin typeface="Futura Std Medium" panose="020B0502020204020303" pitchFamily="34" charset="0"/>
              </a:rPr>
              <a:t>Templates </a:t>
            </a:r>
          </a:p>
          <a:p>
            <a:pPr marL="285750" indent="-228600">
              <a:lnSpc>
                <a:spcPct val="90000"/>
              </a:lnSpc>
              <a:spcAft>
                <a:spcPts val="600"/>
              </a:spcAft>
              <a:buFont typeface="Arial" panose="020B0604020202020204" pitchFamily="34" charset="0"/>
              <a:buChar char="•"/>
            </a:pPr>
            <a:r>
              <a:rPr lang="en-US" sz="2800" dirty="0">
                <a:solidFill>
                  <a:srgbClr val="005DAA"/>
                </a:solidFill>
                <a:latin typeface="Futura Std Medium" panose="020B0502020204020303" pitchFamily="34" charset="0"/>
              </a:rPr>
              <a:t>Messages </a:t>
            </a:r>
          </a:p>
          <a:p>
            <a:pPr marL="285750" indent="-228600">
              <a:lnSpc>
                <a:spcPct val="90000"/>
              </a:lnSpc>
              <a:spcAft>
                <a:spcPts val="600"/>
              </a:spcAft>
              <a:buFont typeface="Arial" panose="020B0604020202020204" pitchFamily="34" charset="0"/>
              <a:buChar char="•"/>
            </a:pPr>
            <a:r>
              <a:rPr lang="en-US" sz="2800" dirty="0">
                <a:solidFill>
                  <a:srgbClr val="005DAA"/>
                </a:solidFill>
                <a:latin typeface="Futura Std Medium" panose="020B0502020204020303" pitchFamily="34" charset="0"/>
              </a:rPr>
              <a:t>Message Categories</a:t>
            </a:r>
          </a:p>
          <a:p>
            <a:pPr marL="285750" indent="-228600">
              <a:lnSpc>
                <a:spcPct val="90000"/>
              </a:lnSpc>
              <a:spcAft>
                <a:spcPts val="600"/>
              </a:spcAft>
              <a:buFont typeface="Arial" panose="020B0604020202020204" pitchFamily="34" charset="0"/>
              <a:buChar char="•"/>
            </a:pPr>
            <a:r>
              <a:rPr lang="en-US" sz="2800" dirty="0">
                <a:solidFill>
                  <a:srgbClr val="005DAA"/>
                </a:solidFill>
                <a:latin typeface="Futura Std Medium" panose="020B0502020204020303" pitchFamily="34" charset="0"/>
              </a:rPr>
              <a:t>Target Groups </a:t>
            </a:r>
          </a:p>
          <a:p>
            <a:pPr marL="285750" indent="-228600">
              <a:lnSpc>
                <a:spcPct val="90000"/>
              </a:lnSpc>
              <a:spcAft>
                <a:spcPts val="600"/>
              </a:spcAft>
              <a:buFont typeface="Arial" panose="020B0604020202020204" pitchFamily="34" charset="0"/>
              <a:buChar char="•"/>
            </a:pPr>
            <a:r>
              <a:rPr lang="en-US" sz="2800" dirty="0">
                <a:solidFill>
                  <a:srgbClr val="005DAA"/>
                </a:solidFill>
                <a:latin typeface="Futura Std Medium" panose="020B0502020204020303" pitchFamily="34" charset="0"/>
              </a:rPr>
              <a:t>Campaigns  </a:t>
            </a:r>
          </a:p>
          <a:p>
            <a:pPr marL="285750" indent="-228600">
              <a:lnSpc>
                <a:spcPct val="90000"/>
              </a:lnSpc>
              <a:spcAft>
                <a:spcPts val="600"/>
              </a:spcAft>
              <a:buFont typeface="Arial" panose="020B0604020202020204" pitchFamily="34" charset="0"/>
              <a:buChar char="•"/>
            </a:pPr>
            <a:r>
              <a:rPr lang="en-US" sz="2800" dirty="0">
                <a:solidFill>
                  <a:srgbClr val="005DAA"/>
                </a:solidFill>
                <a:latin typeface="Futura Std Medium" panose="020B0502020204020303" pitchFamily="34" charset="0"/>
              </a:rPr>
              <a:t>Scheduling calendar </a:t>
            </a:r>
          </a:p>
          <a:p>
            <a:pPr marL="285750" indent="-228600">
              <a:lnSpc>
                <a:spcPct val="90000"/>
              </a:lnSpc>
              <a:spcAft>
                <a:spcPts val="600"/>
              </a:spcAft>
              <a:buFont typeface="Arial" panose="020B0604020202020204" pitchFamily="34" charset="0"/>
              <a:buChar char="•"/>
            </a:pPr>
            <a:r>
              <a:rPr lang="en-US" sz="2800" dirty="0">
                <a:solidFill>
                  <a:srgbClr val="005DAA"/>
                </a:solidFill>
                <a:latin typeface="Futura Std Medium" panose="020B0502020204020303" pitchFamily="34" charset="0"/>
              </a:rPr>
              <a:t>Message Categories </a:t>
            </a:r>
          </a:p>
          <a:p>
            <a:pPr marL="285750" indent="-228600">
              <a:lnSpc>
                <a:spcPct val="90000"/>
              </a:lnSpc>
              <a:spcAft>
                <a:spcPts val="600"/>
              </a:spcAft>
              <a:buFont typeface="Arial" panose="020B0604020202020204" pitchFamily="34" charset="0"/>
              <a:buChar char="•"/>
            </a:pPr>
            <a:endParaRPr lang="en-US" sz="2800" dirty="0">
              <a:solidFill>
                <a:srgbClr val="005DAA"/>
              </a:solidFill>
              <a:latin typeface="Futura Std Medium" panose="020B0502020204020303" pitchFamily="34" charset="0"/>
            </a:endParaRPr>
          </a:p>
        </p:txBody>
      </p:sp>
      <p:pic>
        <p:nvPicPr>
          <p:cNvPr id="7" name="Picture 6">
            <a:extLst>
              <a:ext uri="{FF2B5EF4-FFF2-40B4-BE49-F238E27FC236}">
                <a16:creationId xmlns:a16="http://schemas.microsoft.com/office/drawing/2014/main" id="{5098179E-172A-F913-4105-DCD4FC961634}"/>
              </a:ext>
            </a:extLst>
          </p:cNvPr>
          <p:cNvPicPr>
            <a:picLocks noChangeAspect="1"/>
          </p:cNvPicPr>
          <p:nvPr/>
        </p:nvPicPr>
        <p:blipFill>
          <a:blip r:embed="rId3"/>
          <a:stretch>
            <a:fillRect/>
          </a:stretch>
        </p:blipFill>
        <p:spPr>
          <a:xfrm>
            <a:off x="6172200" y="2268111"/>
            <a:ext cx="5181600" cy="3147821"/>
          </a:xfrm>
          <a:prstGeom prst="rect">
            <a:avLst/>
          </a:prstGeom>
          <a:noFill/>
        </p:spPr>
      </p:pic>
    </p:spTree>
    <p:extLst>
      <p:ext uri="{BB962C8B-B14F-4D97-AF65-F5344CB8AC3E}">
        <p14:creationId xmlns:p14="http://schemas.microsoft.com/office/powerpoint/2010/main" val="3378022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A3D2-B514-CAED-04E4-F126C2B0623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Futura Std Medium" panose="020B0502020204020303" pitchFamily="34" charset="0"/>
                <a:ea typeface="+mj-ea"/>
                <a:cs typeface="+mj-cs"/>
              </a:rPr>
              <a:t>Informz Best Practices - Lists</a:t>
            </a:r>
          </a:p>
        </p:txBody>
      </p:sp>
      <p:sp>
        <p:nvSpPr>
          <p:cNvPr id="3" name="TextBox 2">
            <a:extLst>
              <a:ext uri="{FF2B5EF4-FFF2-40B4-BE49-F238E27FC236}">
                <a16:creationId xmlns:a16="http://schemas.microsoft.com/office/drawing/2014/main" id="{7069EF59-B0BA-504F-B9AE-E3287ED36AA0}"/>
              </a:ext>
            </a:extLst>
          </p:cNvPr>
          <p:cNvSpPr txBox="1"/>
          <p:nvPr/>
        </p:nvSpPr>
        <p:spPr>
          <a:xfrm>
            <a:off x="838200" y="1825625"/>
            <a:ext cx="5181600" cy="4061134"/>
          </a:xfrm>
          <a:prstGeom prst="rect">
            <a:avLst/>
          </a:prstGeom>
        </p:spPr>
        <p:txBody>
          <a:bodyPr vert="horz" lIns="91440" tIns="45720" rIns="91440" bIns="45720" rtlCol="0">
            <a:normAutofit/>
          </a:bodyPr>
          <a:lstStyle/>
          <a:p>
            <a:pPr>
              <a:lnSpc>
                <a:spcPct val="90000"/>
              </a:lnSpc>
              <a:spcAft>
                <a:spcPts val="600"/>
              </a:spcAft>
            </a:pPr>
            <a:r>
              <a:rPr lang="en-US" sz="2800" dirty="0">
                <a:solidFill>
                  <a:srgbClr val="005DAA"/>
                </a:solidFill>
                <a:latin typeface="Futura Std Medium" panose="020B0502020204020303" pitchFamily="34" charset="0"/>
              </a:rPr>
              <a:t>Contact Tirza Austin at </a:t>
            </a:r>
            <a:r>
              <a:rPr lang="en-US" sz="2800" dirty="0">
                <a:solidFill>
                  <a:srgbClr val="005DAA"/>
                </a:solidFill>
                <a:latin typeface="Futura Std Medium" panose="020B0502020204020303" pitchFamily="34" charset="0"/>
                <a:hlinkClick r:id="rId3">
                  <a:extLst>
                    <a:ext uri="{A12FA001-AC4F-418D-AE19-62706E023703}">
                      <ahyp:hlinkClr xmlns:ahyp="http://schemas.microsoft.com/office/drawing/2018/hyperlinkcolor" val="tx"/>
                    </a:ext>
                  </a:extLst>
                </a:hlinkClick>
              </a:rPr>
              <a:t>taustin@asce.org</a:t>
            </a:r>
            <a:r>
              <a:rPr lang="en-US" sz="2800" dirty="0">
                <a:solidFill>
                  <a:srgbClr val="005DAA"/>
                </a:solidFill>
                <a:latin typeface="Futura Std Medium" panose="020B0502020204020303" pitchFamily="34" charset="0"/>
              </a:rPr>
              <a:t> to request lists for your institute chapter. </a:t>
            </a:r>
          </a:p>
        </p:txBody>
      </p:sp>
      <p:pic>
        <p:nvPicPr>
          <p:cNvPr id="5" name="Picture 4">
            <a:extLst>
              <a:ext uri="{FF2B5EF4-FFF2-40B4-BE49-F238E27FC236}">
                <a16:creationId xmlns:a16="http://schemas.microsoft.com/office/drawing/2014/main" id="{8737B81C-EE3A-BD8A-926E-7FDE42B1872E}"/>
              </a:ext>
            </a:extLst>
          </p:cNvPr>
          <p:cNvPicPr>
            <a:picLocks noChangeAspect="1"/>
          </p:cNvPicPr>
          <p:nvPr/>
        </p:nvPicPr>
        <p:blipFill>
          <a:blip r:embed="rId4"/>
          <a:stretch>
            <a:fillRect/>
          </a:stretch>
        </p:blipFill>
        <p:spPr>
          <a:xfrm>
            <a:off x="4723194" y="3172312"/>
            <a:ext cx="6839219" cy="2598902"/>
          </a:xfrm>
          <a:prstGeom prst="rect">
            <a:avLst/>
          </a:prstGeom>
          <a:noFill/>
        </p:spPr>
      </p:pic>
    </p:spTree>
    <p:extLst>
      <p:ext uri="{BB962C8B-B14F-4D97-AF65-F5344CB8AC3E}">
        <p14:creationId xmlns:p14="http://schemas.microsoft.com/office/powerpoint/2010/main" val="393057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4053-A057-F93D-0B6B-018E6E8A958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Futura Std Medium" panose="020B0502020204020303" pitchFamily="34" charset="0"/>
                <a:ea typeface="+mj-ea"/>
                <a:cs typeface="+mj-cs"/>
              </a:rPr>
              <a:t>Informz Best Practices – Communication </a:t>
            </a:r>
          </a:p>
        </p:txBody>
      </p:sp>
      <p:pic>
        <p:nvPicPr>
          <p:cNvPr id="5" name="Picture 4" descr="Woman looking at computer screen">
            <a:extLst>
              <a:ext uri="{FF2B5EF4-FFF2-40B4-BE49-F238E27FC236}">
                <a16:creationId xmlns:a16="http://schemas.microsoft.com/office/drawing/2014/main" id="{1EE340CA-1D89-A7BD-9483-CA9638A839FB}"/>
              </a:ext>
            </a:extLst>
          </p:cNvPr>
          <p:cNvPicPr>
            <a:picLocks noChangeAspect="1"/>
          </p:cNvPicPr>
          <p:nvPr/>
        </p:nvPicPr>
        <p:blipFill rotWithShape="1">
          <a:blip r:embed="rId3">
            <a:extLst>
              <a:ext uri="{28A0092B-C50C-407E-A947-70E740481C1C}">
                <a14:useLocalDpi xmlns:a14="http://schemas.microsoft.com/office/drawing/2010/main" val="0"/>
              </a:ext>
            </a:extLst>
          </a:blip>
          <a:srcRect l="14834" r="-2" b="-2"/>
          <a:stretch/>
        </p:blipFill>
        <p:spPr>
          <a:xfrm>
            <a:off x="838200" y="1825625"/>
            <a:ext cx="5181600" cy="4061134"/>
          </a:xfrm>
          <a:prstGeom prst="rect">
            <a:avLst/>
          </a:prstGeom>
          <a:noFill/>
        </p:spPr>
      </p:pic>
      <p:sp>
        <p:nvSpPr>
          <p:cNvPr id="3" name="TextBox 2">
            <a:extLst>
              <a:ext uri="{FF2B5EF4-FFF2-40B4-BE49-F238E27FC236}">
                <a16:creationId xmlns:a16="http://schemas.microsoft.com/office/drawing/2014/main" id="{05782F40-7142-46D5-AB5D-A5D21B5C01C8}"/>
              </a:ext>
            </a:extLst>
          </p:cNvPr>
          <p:cNvSpPr txBox="1"/>
          <p:nvPr/>
        </p:nvSpPr>
        <p:spPr>
          <a:xfrm>
            <a:off x="6172200" y="1825625"/>
            <a:ext cx="5181600" cy="4032793"/>
          </a:xfrm>
          <a:prstGeom prst="rect">
            <a:avLst/>
          </a:prstGeom>
        </p:spPr>
        <p:txBody>
          <a:bodyPr vert="horz" lIns="91440" tIns="45720" rIns="91440" bIns="45720" rtlCol="0">
            <a:normAutofit/>
          </a:bodyPr>
          <a:lstStyle/>
          <a:p>
            <a:pPr>
              <a:lnSpc>
                <a:spcPct val="90000"/>
              </a:lnSpc>
              <a:spcAft>
                <a:spcPts val="600"/>
              </a:spcAft>
            </a:pPr>
            <a:r>
              <a:rPr lang="en-US" sz="2800" dirty="0">
                <a:solidFill>
                  <a:srgbClr val="005DAA"/>
                </a:solidFill>
                <a:latin typeface="Futura Std Medium" panose="020B0502020204020303" pitchFamily="34" charset="0"/>
              </a:rPr>
              <a:t>Work with local officers to coordinate your plan for communicating with members. When possible, try to collaborate on events and communications.  </a:t>
            </a:r>
          </a:p>
        </p:txBody>
      </p:sp>
    </p:spTree>
    <p:extLst>
      <p:ext uri="{BB962C8B-B14F-4D97-AF65-F5344CB8AC3E}">
        <p14:creationId xmlns:p14="http://schemas.microsoft.com/office/powerpoint/2010/main" val="221217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6141-34EE-CA11-E72E-4585FDCD15F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Futura Std Medium" panose="020B0502020204020303" pitchFamily="34" charset="0"/>
                <a:ea typeface="+mj-ea"/>
                <a:cs typeface="+mj-cs"/>
              </a:rPr>
              <a:t>Informz Best Practices – Send for Review </a:t>
            </a:r>
          </a:p>
        </p:txBody>
      </p:sp>
      <p:pic>
        <p:nvPicPr>
          <p:cNvPr id="4" name="Picture 3">
            <a:extLst>
              <a:ext uri="{FF2B5EF4-FFF2-40B4-BE49-F238E27FC236}">
                <a16:creationId xmlns:a16="http://schemas.microsoft.com/office/drawing/2014/main" id="{AA7FA75B-0B83-4167-C37D-447484D74A0E}"/>
              </a:ext>
            </a:extLst>
          </p:cNvPr>
          <p:cNvPicPr>
            <a:picLocks noChangeAspect="1"/>
          </p:cNvPicPr>
          <p:nvPr/>
        </p:nvPicPr>
        <p:blipFill>
          <a:blip r:embed="rId3"/>
          <a:stretch>
            <a:fillRect/>
          </a:stretch>
        </p:blipFill>
        <p:spPr>
          <a:xfrm>
            <a:off x="838200" y="1825625"/>
            <a:ext cx="5181600" cy="2033778"/>
          </a:xfrm>
          <a:prstGeom prst="rect">
            <a:avLst/>
          </a:prstGeom>
          <a:noFill/>
        </p:spPr>
      </p:pic>
      <p:sp>
        <p:nvSpPr>
          <p:cNvPr id="5" name="TextBox 4">
            <a:extLst>
              <a:ext uri="{FF2B5EF4-FFF2-40B4-BE49-F238E27FC236}">
                <a16:creationId xmlns:a16="http://schemas.microsoft.com/office/drawing/2014/main" id="{8D19342B-1481-8EC5-CC45-7662FC9E0908}"/>
              </a:ext>
            </a:extLst>
          </p:cNvPr>
          <p:cNvSpPr txBox="1"/>
          <p:nvPr/>
        </p:nvSpPr>
        <p:spPr>
          <a:xfrm>
            <a:off x="6322102" y="2825207"/>
            <a:ext cx="5181600" cy="4032793"/>
          </a:xfrm>
          <a:prstGeom prst="rect">
            <a:avLst/>
          </a:prstGeom>
        </p:spPr>
        <p:txBody>
          <a:bodyPr vert="horz" lIns="91440" tIns="45720" rIns="91440" bIns="45720" rtlCol="0">
            <a:normAutofit/>
          </a:bodyPr>
          <a:lstStyle/>
          <a:p>
            <a:pPr>
              <a:lnSpc>
                <a:spcPct val="90000"/>
              </a:lnSpc>
              <a:spcAft>
                <a:spcPts val="600"/>
              </a:spcAft>
            </a:pPr>
            <a:r>
              <a:rPr lang="en-US" sz="2800" dirty="0">
                <a:solidFill>
                  <a:srgbClr val="005DAA"/>
                </a:solidFill>
                <a:latin typeface="Futura Std Medium" panose="020B0502020204020303" pitchFamily="34" charset="0"/>
              </a:rPr>
              <a:t>You can send a test email for your officers to review and comment on before you send the email. </a:t>
            </a:r>
          </a:p>
        </p:txBody>
      </p:sp>
    </p:spTree>
    <p:extLst>
      <p:ext uri="{BB962C8B-B14F-4D97-AF65-F5344CB8AC3E}">
        <p14:creationId xmlns:p14="http://schemas.microsoft.com/office/powerpoint/2010/main" val="162878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37AC-9226-239B-20EF-691558721BAC}"/>
              </a:ext>
            </a:extLst>
          </p:cNvPr>
          <p:cNvSpPr>
            <a:spLocks noGrp="1"/>
          </p:cNvSpPr>
          <p:nvPr>
            <p:ph type="title"/>
          </p:nvPr>
        </p:nvSpPr>
        <p:spPr>
          <a:xfrm>
            <a:off x="838200" y="365125"/>
            <a:ext cx="10515600" cy="1325563"/>
          </a:xfrm>
        </p:spPr>
        <p:txBody>
          <a:bodyPr anchor="ctr">
            <a:normAutofit/>
          </a:bodyPr>
          <a:lstStyle/>
          <a:p>
            <a:r>
              <a:rPr lang="en-US" dirty="0"/>
              <a:t>Informz Best Practices – Schedule and Check Mailings </a:t>
            </a:r>
          </a:p>
        </p:txBody>
      </p:sp>
      <p:pic>
        <p:nvPicPr>
          <p:cNvPr id="4" name="Picture 3">
            <a:extLst>
              <a:ext uri="{FF2B5EF4-FFF2-40B4-BE49-F238E27FC236}">
                <a16:creationId xmlns:a16="http://schemas.microsoft.com/office/drawing/2014/main" id="{C0A839FD-667E-B3B1-8DBC-B8FB906AD63E}"/>
              </a:ext>
            </a:extLst>
          </p:cNvPr>
          <p:cNvPicPr>
            <a:picLocks noChangeAspect="1"/>
          </p:cNvPicPr>
          <p:nvPr/>
        </p:nvPicPr>
        <p:blipFill rotWithShape="1">
          <a:blip r:embed="rId3"/>
          <a:srcRect l="24092" r="22959" b="1"/>
          <a:stretch/>
        </p:blipFill>
        <p:spPr>
          <a:xfrm>
            <a:off x="838200" y="1825625"/>
            <a:ext cx="5181600" cy="4061134"/>
          </a:xfrm>
          <a:prstGeom prst="rect">
            <a:avLst/>
          </a:prstGeom>
          <a:noFill/>
        </p:spPr>
      </p:pic>
      <p:pic>
        <p:nvPicPr>
          <p:cNvPr id="6" name="Picture 5">
            <a:extLst>
              <a:ext uri="{FF2B5EF4-FFF2-40B4-BE49-F238E27FC236}">
                <a16:creationId xmlns:a16="http://schemas.microsoft.com/office/drawing/2014/main" id="{F3E0D1F7-DF31-961D-A573-ED50BDD8ADFB}"/>
              </a:ext>
            </a:extLst>
          </p:cNvPr>
          <p:cNvPicPr>
            <a:picLocks noChangeAspect="1"/>
          </p:cNvPicPr>
          <p:nvPr/>
        </p:nvPicPr>
        <p:blipFill rotWithShape="1">
          <a:blip r:embed="rId4"/>
          <a:srcRect l="23396" r="17821" b="-1"/>
          <a:stretch/>
        </p:blipFill>
        <p:spPr>
          <a:xfrm>
            <a:off x="6172200" y="1825625"/>
            <a:ext cx="5181600" cy="4032793"/>
          </a:xfrm>
          <a:prstGeom prst="rect">
            <a:avLst/>
          </a:prstGeom>
          <a:noFill/>
        </p:spPr>
      </p:pic>
    </p:spTree>
    <p:extLst>
      <p:ext uri="{BB962C8B-B14F-4D97-AF65-F5344CB8AC3E}">
        <p14:creationId xmlns:p14="http://schemas.microsoft.com/office/powerpoint/2010/main" val="133677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34CF-EC8E-C8A0-D62D-6E89BC8B220A}"/>
              </a:ext>
            </a:extLst>
          </p:cNvPr>
          <p:cNvSpPr>
            <a:spLocks noGrp="1"/>
          </p:cNvSpPr>
          <p:nvPr>
            <p:ph type="title"/>
          </p:nvPr>
        </p:nvSpPr>
        <p:spPr>
          <a:xfrm>
            <a:off x="509666" y="194533"/>
            <a:ext cx="2503357" cy="1109611"/>
          </a:xfrm>
        </p:spPr>
        <p:txBody>
          <a:bodyPr anchor="b">
            <a:normAutofit/>
          </a:bodyPr>
          <a:lstStyle/>
          <a:p>
            <a:r>
              <a:rPr lang="en-US" dirty="0"/>
              <a:t>User Group</a:t>
            </a:r>
          </a:p>
        </p:txBody>
      </p:sp>
      <p:pic>
        <p:nvPicPr>
          <p:cNvPr id="4" name="Picture 3">
            <a:extLst>
              <a:ext uri="{FF2B5EF4-FFF2-40B4-BE49-F238E27FC236}">
                <a16:creationId xmlns:a16="http://schemas.microsoft.com/office/drawing/2014/main" id="{3ED95D76-DE99-2DAD-6AA9-F4E888E3E601}"/>
              </a:ext>
            </a:extLst>
          </p:cNvPr>
          <p:cNvPicPr>
            <a:picLocks noChangeAspect="1"/>
          </p:cNvPicPr>
          <p:nvPr/>
        </p:nvPicPr>
        <p:blipFill>
          <a:blip r:embed="rId3"/>
          <a:stretch>
            <a:fillRect/>
          </a:stretch>
        </p:blipFill>
        <p:spPr>
          <a:xfrm>
            <a:off x="5183188" y="1865757"/>
            <a:ext cx="6172200" cy="3116961"/>
          </a:xfrm>
          <a:prstGeom prst="rect">
            <a:avLst/>
          </a:prstGeom>
          <a:noFill/>
        </p:spPr>
      </p:pic>
      <p:sp>
        <p:nvSpPr>
          <p:cNvPr id="9" name="Text Placeholder 3">
            <a:extLst>
              <a:ext uri="{FF2B5EF4-FFF2-40B4-BE49-F238E27FC236}">
                <a16:creationId xmlns:a16="http://schemas.microsoft.com/office/drawing/2014/main" id="{6D461B32-89AA-11BA-83C5-AF0EAC50C620}"/>
              </a:ext>
            </a:extLst>
          </p:cNvPr>
          <p:cNvSpPr>
            <a:spLocks noGrp="1"/>
          </p:cNvSpPr>
          <p:nvPr>
            <p:ph type="body" sz="half" idx="2"/>
          </p:nvPr>
        </p:nvSpPr>
        <p:spPr>
          <a:xfrm>
            <a:off x="509666" y="1588957"/>
            <a:ext cx="4262359" cy="4280031"/>
          </a:xfrm>
        </p:spPr>
        <p:txBody>
          <a:bodyPr>
            <a:noAutofit/>
          </a:bodyPr>
          <a:lstStyle/>
          <a:p>
            <a:pPr marL="285750" indent="-285750">
              <a:buFont typeface="Arial" panose="020B0604020202020204" pitchFamily="34" charset="0"/>
              <a:buChar char="•"/>
            </a:pPr>
            <a:r>
              <a:rPr lang="en-US" sz="2400" dirty="0"/>
              <a:t>The user group meets every Tuesday at 2pm ET</a:t>
            </a:r>
          </a:p>
          <a:p>
            <a:pPr marL="285750" indent="-285750">
              <a:buFont typeface="Arial" panose="020B0604020202020204" pitchFamily="34" charset="0"/>
              <a:buChar char="•"/>
            </a:pPr>
            <a:r>
              <a:rPr lang="en-US" sz="2400" dirty="0"/>
              <a:t>We have a community with resources, recordings and training videos</a:t>
            </a:r>
          </a:p>
          <a:p>
            <a:pPr marL="285750" indent="-285750">
              <a:buFont typeface="Arial" panose="020B0604020202020204" pitchFamily="34" charset="0"/>
              <a:buChar char="•"/>
            </a:pPr>
            <a:r>
              <a:rPr lang="en-US" sz="2400" dirty="0"/>
              <a:t>This community has a link to request credentials</a:t>
            </a:r>
          </a:p>
          <a:p>
            <a:pPr marL="285750" indent="-285750">
              <a:buFont typeface="Arial" panose="020B0604020202020204" pitchFamily="34" charset="0"/>
              <a:buChar char="•"/>
            </a:pPr>
            <a:r>
              <a:rPr lang="en-US" sz="2400" dirty="0"/>
              <a:t>Users can also use this space to communicate with each other</a:t>
            </a:r>
          </a:p>
        </p:txBody>
      </p:sp>
    </p:spTree>
    <p:extLst>
      <p:ext uri="{BB962C8B-B14F-4D97-AF65-F5344CB8AC3E}">
        <p14:creationId xmlns:p14="http://schemas.microsoft.com/office/powerpoint/2010/main" val="166412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6DC2-7842-38A6-96A3-F4CC9C5CE88D}"/>
              </a:ext>
            </a:extLst>
          </p:cNvPr>
          <p:cNvSpPr>
            <a:spLocks noGrp="1"/>
          </p:cNvSpPr>
          <p:nvPr>
            <p:ph type="title"/>
          </p:nvPr>
        </p:nvSpPr>
        <p:spPr>
          <a:xfrm>
            <a:off x="838200" y="365125"/>
            <a:ext cx="10515600" cy="1325563"/>
          </a:xfrm>
        </p:spPr>
        <p:txBody>
          <a:bodyPr anchor="ctr">
            <a:normAutofit/>
          </a:bodyPr>
          <a:lstStyle/>
          <a:p>
            <a:r>
              <a:rPr lang="en-US" dirty="0"/>
              <a:t>Training Resources </a:t>
            </a:r>
          </a:p>
        </p:txBody>
      </p:sp>
      <p:pic>
        <p:nvPicPr>
          <p:cNvPr id="6" name="Picture 5">
            <a:extLst>
              <a:ext uri="{FF2B5EF4-FFF2-40B4-BE49-F238E27FC236}">
                <a16:creationId xmlns:a16="http://schemas.microsoft.com/office/drawing/2014/main" id="{475B0DED-016E-9156-C357-43D7A613D7ED}"/>
              </a:ext>
            </a:extLst>
          </p:cNvPr>
          <p:cNvPicPr>
            <a:picLocks noChangeAspect="1"/>
          </p:cNvPicPr>
          <p:nvPr/>
        </p:nvPicPr>
        <p:blipFill>
          <a:blip r:embed="rId3"/>
          <a:stretch>
            <a:fillRect/>
          </a:stretch>
        </p:blipFill>
        <p:spPr>
          <a:xfrm>
            <a:off x="2063444" y="1825625"/>
            <a:ext cx="2731112" cy="4061134"/>
          </a:xfrm>
          <a:prstGeom prst="rect">
            <a:avLst/>
          </a:prstGeom>
          <a:noFill/>
        </p:spPr>
      </p:pic>
      <p:pic>
        <p:nvPicPr>
          <p:cNvPr id="4" name="Picture 3">
            <a:extLst>
              <a:ext uri="{FF2B5EF4-FFF2-40B4-BE49-F238E27FC236}">
                <a16:creationId xmlns:a16="http://schemas.microsoft.com/office/drawing/2014/main" id="{A99B9FAA-B7BA-DB1E-7F56-B99511F638C2}"/>
              </a:ext>
            </a:extLst>
          </p:cNvPr>
          <p:cNvPicPr>
            <a:picLocks noChangeAspect="1"/>
          </p:cNvPicPr>
          <p:nvPr/>
        </p:nvPicPr>
        <p:blipFill>
          <a:blip r:embed="rId4"/>
          <a:stretch>
            <a:fillRect/>
          </a:stretch>
        </p:blipFill>
        <p:spPr>
          <a:xfrm>
            <a:off x="7089391" y="1825625"/>
            <a:ext cx="3347217" cy="4032793"/>
          </a:xfrm>
          <a:prstGeom prst="rect">
            <a:avLst/>
          </a:prstGeom>
          <a:noFill/>
        </p:spPr>
      </p:pic>
    </p:spTree>
    <p:extLst>
      <p:ext uri="{BB962C8B-B14F-4D97-AF65-F5344CB8AC3E}">
        <p14:creationId xmlns:p14="http://schemas.microsoft.com/office/powerpoint/2010/main" val="3793646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92B13-A0FE-0B2E-A853-2BA3BE873BC1}"/>
              </a:ext>
            </a:extLst>
          </p:cNvPr>
          <p:cNvSpPr>
            <a:spLocks noGrp="1"/>
          </p:cNvSpPr>
          <p:nvPr>
            <p:ph type="title"/>
          </p:nvPr>
        </p:nvSpPr>
        <p:spPr/>
        <p:txBody>
          <a:bodyPr/>
          <a:lstStyle/>
          <a:p>
            <a:r>
              <a:rPr lang="en-US" dirty="0"/>
              <a:t>Next Steps </a:t>
            </a:r>
          </a:p>
        </p:txBody>
      </p:sp>
      <p:sp>
        <p:nvSpPr>
          <p:cNvPr id="3" name="TextBox 2">
            <a:extLst>
              <a:ext uri="{FF2B5EF4-FFF2-40B4-BE49-F238E27FC236}">
                <a16:creationId xmlns:a16="http://schemas.microsoft.com/office/drawing/2014/main" id="{DF3531C9-7BE1-9E8D-9D74-8E1077C56FE3}"/>
              </a:ext>
            </a:extLst>
          </p:cNvPr>
          <p:cNvSpPr txBox="1"/>
          <p:nvPr/>
        </p:nvSpPr>
        <p:spPr>
          <a:xfrm>
            <a:off x="1109272" y="1888761"/>
            <a:ext cx="9833548"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1"/>
                </a:solidFill>
              </a:rPr>
              <a:t>Talk with your Section and Branch Officers about using their communication strategy and you using the platform. </a:t>
            </a:r>
          </a:p>
          <a:p>
            <a:pPr marL="285750" indent="-285750">
              <a:buFont typeface="Arial" panose="020B0604020202020204" pitchFamily="34" charset="0"/>
              <a:buChar char="•"/>
            </a:pPr>
            <a:r>
              <a:rPr lang="en-US" sz="2800" dirty="0">
                <a:solidFill>
                  <a:schemeClr val="accent1"/>
                </a:solidFill>
              </a:rPr>
              <a:t>Request access to credentials(contact </a:t>
            </a:r>
            <a:r>
              <a:rPr lang="en-US" sz="2800" dirty="0">
                <a:solidFill>
                  <a:schemeClr val="accent1"/>
                </a:solidFill>
                <a:hlinkClick r:id="rId2">
                  <a:extLst>
                    <a:ext uri="{A12FA001-AC4F-418D-AE19-62706E023703}">
                      <ahyp:hlinkClr xmlns:ahyp="http://schemas.microsoft.com/office/drawing/2018/hyperlinkcolor" val="tx"/>
                    </a:ext>
                  </a:extLst>
                </a:hlinkClick>
              </a:rPr>
              <a:t>taustin@asce.org</a:t>
            </a:r>
            <a:r>
              <a:rPr lang="en-US" sz="2800" dirty="0">
                <a:solidFill>
                  <a:schemeClr val="accent1"/>
                </a:solidFill>
              </a:rPr>
              <a:t>)</a:t>
            </a:r>
          </a:p>
          <a:p>
            <a:pPr marL="285750" indent="-285750">
              <a:buFont typeface="Arial" panose="020B0604020202020204" pitchFamily="34" charset="0"/>
              <a:buChar char="•"/>
            </a:pPr>
            <a:r>
              <a:rPr lang="en-US" sz="2800" dirty="0">
                <a:solidFill>
                  <a:schemeClr val="accent1"/>
                </a:solidFill>
              </a:rPr>
              <a:t>Sign the ASCE user agreement to request credentials (available in the User Group Community). </a:t>
            </a:r>
          </a:p>
          <a:p>
            <a:pPr marL="285750" indent="-285750">
              <a:buFont typeface="Arial" panose="020B0604020202020204" pitchFamily="34" charset="0"/>
              <a:buChar char="•"/>
            </a:pPr>
            <a:r>
              <a:rPr lang="en-US" sz="2800" dirty="0">
                <a:solidFill>
                  <a:schemeClr val="accent1"/>
                </a:solidFill>
              </a:rPr>
              <a:t>Watch training videos </a:t>
            </a:r>
          </a:p>
          <a:p>
            <a:pPr marL="285750" indent="-285750">
              <a:buFont typeface="Arial" panose="020B0604020202020204" pitchFamily="34" charset="0"/>
              <a:buChar char="•"/>
            </a:pPr>
            <a:r>
              <a:rPr lang="en-US" sz="2800" dirty="0">
                <a:solidFill>
                  <a:schemeClr val="accent1"/>
                </a:solidFill>
              </a:rPr>
              <a:t>Attend user group meetings </a:t>
            </a:r>
          </a:p>
        </p:txBody>
      </p:sp>
    </p:spTree>
    <p:extLst>
      <p:ext uri="{BB962C8B-B14F-4D97-AF65-F5344CB8AC3E}">
        <p14:creationId xmlns:p14="http://schemas.microsoft.com/office/powerpoint/2010/main" val="643661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553E-6C23-498F-AB52-7424720D7AEE}"/>
              </a:ext>
            </a:extLst>
          </p:cNvPr>
          <p:cNvSpPr>
            <a:spLocks noGrp="1"/>
          </p:cNvSpPr>
          <p:nvPr>
            <p:ph type="title"/>
          </p:nvPr>
        </p:nvSpPr>
        <p:spPr/>
        <p:txBody>
          <a:bodyPr/>
          <a:lstStyle/>
          <a:p>
            <a:r>
              <a:rPr lang="en-US" dirty="0"/>
              <a:t>Questions? </a:t>
            </a:r>
          </a:p>
        </p:txBody>
      </p:sp>
      <p:sp>
        <p:nvSpPr>
          <p:cNvPr id="3" name="Text Placeholder 2">
            <a:extLst>
              <a:ext uri="{FF2B5EF4-FFF2-40B4-BE49-F238E27FC236}">
                <a16:creationId xmlns:a16="http://schemas.microsoft.com/office/drawing/2014/main" id="{970823EF-FB23-D158-3607-06FA196E6F38}"/>
              </a:ext>
            </a:extLst>
          </p:cNvPr>
          <p:cNvSpPr>
            <a:spLocks noGrp="1"/>
          </p:cNvSpPr>
          <p:nvPr>
            <p:ph type="body" sz="quarter" idx="12"/>
          </p:nvPr>
        </p:nvSpPr>
        <p:spPr/>
        <p:txBody>
          <a:bodyPr/>
          <a:lstStyle/>
          <a:p>
            <a:r>
              <a:rPr lang="en-US" dirty="0"/>
              <a:t>Contact: Tirza Austin</a:t>
            </a:r>
          </a:p>
          <a:p>
            <a:r>
              <a:rPr lang="en-US" dirty="0"/>
              <a:t>taustin@asce.org</a:t>
            </a:r>
          </a:p>
        </p:txBody>
      </p:sp>
    </p:spTree>
    <p:extLst>
      <p:ext uri="{BB962C8B-B14F-4D97-AF65-F5344CB8AC3E}">
        <p14:creationId xmlns:p14="http://schemas.microsoft.com/office/powerpoint/2010/main" val="358473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05EFD-F09B-25B2-B25F-A00137AA0303}"/>
              </a:ext>
            </a:extLst>
          </p:cNvPr>
          <p:cNvSpPr>
            <a:spLocks noGrp="1"/>
          </p:cNvSpPr>
          <p:nvPr>
            <p:ph type="title"/>
          </p:nvPr>
        </p:nvSpPr>
        <p:spPr/>
        <p:txBody>
          <a:bodyPr/>
          <a:lstStyle/>
          <a:p>
            <a:r>
              <a:rPr lang="en-US" dirty="0"/>
              <a:t>Agenda </a:t>
            </a:r>
          </a:p>
        </p:txBody>
      </p:sp>
      <p:sp>
        <p:nvSpPr>
          <p:cNvPr id="3" name="TextBox 2">
            <a:extLst>
              <a:ext uri="{FF2B5EF4-FFF2-40B4-BE49-F238E27FC236}">
                <a16:creationId xmlns:a16="http://schemas.microsoft.com/office/drawing/2014/main" id="{0881E038-7330-F139-75FB-EEE6530F5130}"/>
              </a:ext>
            </a:extLst>
          </p:cNvPr>
          <p:cNvSpPr txBox="1"/>
          <p:nvPr/>
        </p:nvSpPr>
        <p:spPr>
          <a:xfrm>
            <a:off x="1139760" y="1874728"/>
            <a:ext cx="9473784"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1"/>
                </a:solidFill>
              </a:rPr>
              <a:t>Introduction </a:t>
            </a:r>
          </a:p>
          <a:p>
            <a:pPr marL="285750" indent="-285750">
              <a:buFont typeface="Arial" panose="020B0604020202020204" pitchFamily="34" charset="0"/>
              <a:buChar char="•"/>
            </a:pPr>
            <a:r>
              <a:rPr lang="en-US" sz="2800" dirty="0">
                <a:solidFill>
                  <a:schemeClr val="accent1"/>
                </a:solidFill>
              </a:rPr>
              <a:t>Institute Communities </a:t>
            </a:r>
          </a:p>
          <a:p>
            <a:pPr marL="285750" indent="-285750">
              <a:buFont typeface="Arial" panose="020B0604020202020204" pitchFamily="34" charset="0"/>
              <a:buChar char="•"/>
            </a:pPr>
            <a:r>
              <a:rPr lang="en-US" sz="2800" dirty="0">
                <a:solidFill>
                  <a:schemeClr val="accent1"/>
                </a:solidFill>
              </a:rPr>
              <a:t>Events </a:t>
            </a:r>
          </a:p>
          <a:p>
            <a:pPr marL="285750" indent="-285750">
              <a:buFont typeface="Arial" panose="020B0604020202020204" pitchFamily="34" charset="0"/>
              <a:buChar char="•"/>
            </a:pPr>
            <a:r>
              <a:rPr lang="en-US" sz="2800" dirty="0">
                <a:solidFill>
                  <a:schemeClr val="accent1"/>
                </a:solidFill>
              </a:rPr>
              <a:t>Informz</a:t>
            </a:r>
          </a:p>
          <a:p>
            <a:pPr marL="285750" indent="-285750">
              <a:buFont typeface="Arial" panose="020B0604020202020204" pitchFamily="34" charset="0"/>
              <a:buChar char="•"/>
            </a:pPr>
            <a:r>
              <a:rPr lang="en-US" sz="2800" dirty="0">
                <a:solidFill>
                  <a:schemeClr val="accent1"/>
                </a:solidFill>
              </a:rPr>
              <a:t>Next Steps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pic>
        <p:nvPicPr>
          <p:cNvPr id="6" name="Picture 5" descr="Green dialogue boxes">
            <a:extLst>
              <a:ext uri="{FF2B5EF4-FFF2-40B4-BE49-F238E27FC236}">
                <a16:creationId xmlns:a16="http://schemas.microsoft.com/office/drawing/2014/main" id="{59BC9BA6-B42D-8BCF-4B9C-2997DA658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274" y="1303231"/>
            <a:ext cx="4788022" cy="3990812"/>
          </a:xfrm>
          <a:prstGeom prst="rect">
            <a:avLst/>
          </a:prstGeom>
        </p:spPr>
      </p:pic>
    </p:spTree>
    <p:extLst>
      <p:ext uri="{BB962C8B-B14F-4D97-AF65-F5344CB8AC3E}">
        <p14:creationId xmlns:p14="http://schemas.microsoft.com/office/powerpoint/2010/main" val="64823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cover with black text&#10;&#10;AI-generated content may be incorrect.">
            <a:extLst>
              <a:ext uri="{FF2B5EF4-FFF2-40B4-BE49-F238E27FC236}">
                <a16:creationId xmlns:a16="http://schemas.microsoft.com/office/drawing/2014/main" id="{4800B239-66F1-0B2B-DE2E-3215C0A02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023" y="477218"/>
            <a:ext cx="2172346" cy="5430865"/>
          </a:xfrm>
          <a:prstGeom prst="rect">
            <a:avLst/>
          </a:prstGeom>
        </p:spPr>
      </p:pic>
      <p:sp>
        <p:nvSpPr>
          <p:cNvPr id="7" name="TextBox 6">
            <a:extLst>
              <a:ext uri="{FF2B5EF4-FFF2-40B4-BE49-F238E27FC236}">
                <a16:creationId xmlns:a16="http://schemas.microsoft.com/office/drawing/2014/main" id="{01363958-E872-7057-34A2-8138A19E62F1}"/>
              </a:ext>
            </a:extLst>
          </p:cNvPr>
          <p:cNvSpPr txBox="1"/>
          <p:nvPr/>
        </p:nvSpPr>
        <p:spPr>
          <a:xfrm>
            <a:off x="2045777" y="1642820"/>
            <a:ext cx="4445430" cy="2677656"/>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accent1"/>
                </a:solidFill>
              </a:rPr>
              <a:t>Higher Logic = Vendor </a:t>
            </a:r>
          </a:p>
          <a:p>
            <a:pPr marL="285750" indent="-285750">
              <a:buFont typeface="Arial" panose="020B0604020202020204" pitchFamily="34" charset="0"/>
              <a:buChar char="•"/>
            </a:pPr>
            <a:r>
              <a:rPr lang="en-US" sz="2800" b="1" dirty="0">
                <a:solidFill>
                  <a:schemeClr val="accent1"/>
                </a:solidFill>
              </a:rPr>
              <a:t>Thrive = Software </a:t>
            </a:r>
          </a:p>
          <a:p>
            <a:pPr marL="285750" indent="-285750">
              <a:buFont typeface="Arial" panose="020B0604020202020204" pitchFamily="34" charset="0"/>
              <a:buChar char="•"/>
            </a:pPr>
            <a:r>
              <a:rPr lang="en-US" sz="2800" b="1" dirty="0">
                <a:solidFill>
                  <a:schemeClr val="accent1"/>
                </a:solidFill>
              </a:rPr>
              <a:t>ASCE Collaborate = Website </a:t>
            </a:r>
          </a:p>
          <a:p>
            <a:pPr marL="285750" indent="-285750">
              <a:buFont typeface="Arial" panose="020B0604020202020204" pitchFamily="34" charset="0"/>
              <a:buChar char="•"/>
            </a:pPr>
            <a:r>
              <a:rPr lang="en-US" sz="2800" b="1" dirty="0">
                <a:solidFill>
                  <a:schemeClr val="accent1"/>
                </a:solidFill>
              </a:rPr>
              <a:t>Informz = Email Marketing Module </a:t>
            </a:r>
          </a:p>
        </p:txBody>
      </p:sp>
    </p:spTree>
    <p:extLst>
      <p:ext uri="{BB962C8B-B14F-4D97-AF65-F5344CB8AC3E}">
        <p14:creationId xmlns:p14="http://schemas.microsoft.com/office/powerpoint/2010/main" val="212722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40E2-EDE1-81F8-AFC3-CA0F00865BB3}"/>
              </a:ext>
            </a:extLst>
          </p:cNvPr>
          <p:cNvSpPr>
            <a:spLocks noGrp="1"/>
          </p:cNvSpPr>
          <p:nvPr>
            <p:ph type="title"/>
          </p:nvPr>
        </p:nvSpPr>
        <p:spPr>
          <a:xfrm>
            <a:off x="839788" y="457200"/>
            <a:ext cx="3932237" cy="1600200"/>
          </a:xfrm>
        </p:spPr>
        <p:txBody>
          <a:bodyPr vert="horz" lIns="91440" tIns="45720" rIns="91440" bIns="45720" rtlCol="0" anchor="b">
            <a:normAutofit/>
          </a:bodyPr>
          <a:lstStyle/>
          <a:p>
            <a:r>
              <a:rPr lang="en-US" kern="1200">
                <a:latin typeface="Futura Std Medium" panose="020B0502020204020303" pitchFamily="34" charset="0"/>
                <a:ea typeface="+mj-ea"/>
                <a:cs typeface="+mj-cs"/>
              </a:rPr>
              <a:t>Platform Goals </a:t>
            </a:r>
          </a:p>
        </p:txBody>
      </p:sp>
      <p:graphicFrame>
        <p:nvGraphicFramePr>
          <p:cNvPr id="13" name="TextBox 3">
            <a:extLst>
              <a:ext uri="{FF2B5EF4-FFF2-40B4-BE49-F238E27FC236}">
                <a16:creationId xmlns:a16="http://schemas.microsoft.com/office/drawing/2014/main" id="{BD2B3237-80E5-ACE0-D818-297E95EAA5D1}"/>
              </a:ext>
            </a:extLst>
          </p:cNvPr>
          <p:cNvGraphicFramePr/>
          <p:nvPr>
            <p:extLst>
              <p:ext uri="{D42A27DB-BD31-4B8C-83A1-F6EECF244321}">
                <p14:modId xmlns:p14="http://schemas.microsoft.com/office/powerpoint/2010/main" val="783006765"/>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433E953F-F966-8AB8-1A61-EEF532581BCC}"/>
              </a:ext>
            </a:extLst>
          </p:cNvPr>
          <p:cNvPicPr>
            <a:picLocks noChangeAspect="1"/>
          </p:cNvPicPr>
          <p:nvPr/>
        </p:nvPicPr>
        <p:blipFill>
          <a:blip r:embed="rId8"/>
          <a:stretch>
            <a:fillRect/>
          </a:stretch>
        </p:blipFill>
        <p:spPr>
          <a:xfrm>
            <a:off x="1011939" y="2456577"/>
            <a:ext cx="3587934" cy="2533780"/>
          </a:xfrm>
          <a:prstGeom prst="rect">
            <a:avLst/>
          </a:prstGeom>
        </p:spPr>
      </p:pic>
    </p:spTree>
    <p:extLst>
      <p:ext uri="{BB962C8B-B14F-4D97-AF65-F5344CB8AC3E}">
        <p14:creationId xmlns:p14="http://schemas.microsoft.com/office/powerpoint/2010/main" val="215619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E3A9-93E1-D963-B386-6C0007AD4E3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Futura Std Medium" panose="020B0502020204020303" pitchFamily="34" charset="0"/>
                <a:ea typeface="+mj-ea"/>
                <a:cs typeface="+mj-cs"/>
              </a:rPr>
              <a:t>Online Community </a:t>
            </a:r>
          </a:p>
        </p:txBody>
      </p:sp>
      <p:sp>
        <p:nvSpPr>
          <p:cNvPr id="5" name="TextBox 4">
            <a:extLst>
              <a:ext uri="{FF2B5EF4-FFF2-40B4-BE49-F238E27FC236}">
                <a16:creationId xmlns:a16="http://schemas.microsoft.com/office/drawing/2014/main" id="{36B294D9-CED5-BC4C-5ED3-0E5CA4BF4212}"/>
              </a:ext>
            </a:extLst>
          </p:cNvPr>
          <p:cNvSpPr txBox="1"/>
          <p:nvPr/>
        </p:nvSpPr>
        <p:spPr>
          <a:xfrm>
            <a:off x="838200" y="1825625"/>
            <a:ext cx="5181600" cy="4061134"/>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2600">
                <a:solidFill>
                  <a:srgbClr val="005DAA"/>
                </a:solidFill>
                <a:latin typeface="Futura Std Medium" panose="020B0502020204020303" pitchFamily="34" charset="0"/>
              </a:rPr>
              <a:t>Populated by the ASCE member database</a:t>
            </a:r>
          </a:p>
          <a:p>
            <a:pPr marL="228600" indent="-228600">
              <a:lnSpc>
                <a:spcPct val="90000"/>
              </a:lnSpc>
              <a:spcBef>
                <a:spcPts val="1000"/>
              </a:spcBef>
              <a:buFont typeface="Arial" panose="020B0604020202020204" pitchFamily="34" charset="0"/>
              <a:buChar char="•"/>
            </a:pPr>
            <a:r>
              <a:rPr lang="en-US" sz="2600">
                <a:solidFill>
                  <a:srgbClr val="005DAA"/>
                </a:solidFill>
                <a:latin typeface="Futura Std Medium" panose="020B0502020204020303" pitchFamily="34" charset="0"/>
              </a:rPr>
              <a:t>Promotional Section</a:t>
            </a:r>
          </a:p>
          <a:p>
            <a:pPr marL="228600" indent="-228600">
              <a:lnSpc>
                <a:spcPct val="90000"/>
              </a:lnSpc>
              <a:spcBef>
                <a:spcPts val="1000"/>
              </a:spcBef>
              <a:buFont typeface="Arial" panose="020B0604020202020204" pitchFamily="34" charset="0"/>
              <a:buChar char="•"/>
            </a:pPr>
            <a:r>
              <a:rPr lang="en-US" sz="2600">
                <a:solidFill>
                  <a:srgbClr val="005DAA"/>
                </a:solidFill>
                <a:latin typeface="Futura Std Medium" panose="020B0502020204020303" pitchFamily="34" charset="0"/>
              </a:rPr>
              <a:t>Event section </a:t>
            </a:r>
          </a:p>
          <a:p>
            <a:pPr marL="228600" indent="-228600">
              <a:lnSpc>
                <a:spcPct val="90000"/>
              </a:lnSpc>
              <a:spcBef>
                <a:spcPts val="1000"/>
              </a:spcBef>
              <a:buFont typeface="Arial" panose="020B0604020202020204" pitchFamily="34" charset="0"/>
              <a:buChar char="•"/>
            </a:pPr>
            <a:r>
              <a:rPr lang="en-US" sz="2600">
                <a:solidFill>
                  <a:srgbClr val="005DAA"/>
                </a:solidFill>
                <a:latin typeface="Futura Std Medium" panose="020B0502020204020303" pitchFamily="34" charset="0"/>
              </a:rPr>
              <a:t>Members can communicate via discussions and the directory </a:t>
            </a:r>
          </a:p>
          <a:p>
            <a:pPr marL="228600" indent="-228600">
              <a:lnSpc>
                <a:spcPct val="90000"/>
              </a:lnSpc>
              <a:spcBef>
                <a:spcPts val="1000"/>
              </a:spcBef>
              <a:buFont typeface="Arial" panose="020B0604020202020204" pitchFamily="34" charset="0"/>
              <a:buChar char="•"/>
            </a:pPr>
            <a:r>
              <a:rPr lang="en-US" sz="2600">
                <a:solidFill>
                  <a:srgbClr val="005DAA"/>
                </a:solidFill>
                <a:latin typeface="Futura Std Medium" panose="020B0502020204020303" pitchFamily="34" charset="0"/>
              </a:rPr>
              <a:t>File storage </a:t>
            </a:r>
          </a:p>
          <a:p>
            <a:pPr marL="228600" indent="-228600">
              <a:lnSpc>
                <a:spcPct val="90000"/>
              </a:lnSpc>
              <a:spcBef>
                <a:spcPts val="1000"/>
              </a:spcBef>
              <a:buFont typeface="Arial" panose="020B0604020202020204" pitchFamily="34" charset="0"/>
              <a:buChar char="•"/>
            </a:pPr>
            <a:r>
              <a:rPr lang="en-US" sz="2600">
                <a:solidFill>
                  <a:srgbClr val="005DAA"/>
                </a:solidFill>
                <a:latin typeface="Futura Std Medium" panose="020B0502020204020303" pitchFamily="34" charset="0"/>
              </a:rPr>
              <a:t>Email community feature </a:t>
            </a:r>
          </a:p>
        </p:txBody>
      </p:sp>
      <p:pic>
        <p:nvPicPr>
          <p:cNvPr id="4" name="Picture 3">
            <a:extLst>
              <a:ext uri="{FF2B5EF4-FFF2-40B4-BE49-F238E27FC236}">
                <a16:creationId xmlns:a16="http://schemas.microsoft.com/office/drawing/2014/main" id="{2453D30F-7228-F9DD-81F7-2E07600C1473}"/>
              </a:ext>
            </a:extLst>
          </p:cNvPr>
          <p:cNvPicPr>
            <a:picLocks noChangeAspect="1"/>
          </p:cNvPicPr>
          <p:nvPr/>
        </p:nvPicPr>
        <p:blipFill>
          <a:blip r:embed="rId3"/>
          <a:stretch>
            <a:fillRect/>
          </a:stretch>
        </p:blipFill>
        <p:spPr>
          <a:xfrm>
            <a:off x="6795674" y="604434"/>
            <a:ext cx="4151500" cy="4913021"/>
          </a:xfrm>
          <a:prstGeom prst="rect">
            <a:avLst/>
          </a:prstGeom>
          <a:noFill/>
        </p:spPr>
      </p:pic>
    </p:spTree>
    <p:extLst>
      <p:ext uri="{BB962C8B-B14F-4D97-AF65-F5344CB8AC3E}">
        <p14:creationId xmlns:p14="http://schemas.microsoft.com/office/powerpoint/2010/main" val="378482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3F0B-AEDD-7EDB-1172-D79EE4D2651E}"/>
              </a:ext>
            </a:extLst>
          </p:cNvPr>
          <p:cNvSpPr>
            <a:spLocks noGrp="1"/>
          </p:cNvSpPr>
          <p:nvPr>
            <p:ph type="title"/>
          </p:nvPr>
        </p:nvSpPr>
        <p:spPr>
          <a:xfrm>
            <a:off x="838200" y="365125"/>
            <a:ext cx="10515600" cy="1325563"/>
          </a:xfrm>
        </p:spPr>
        <p:txBody>
          <a:bodyPr anchor="ctr">
            <a:normAutofit/>
          </a:bodyPr>
          <a:lstStyle/>
          <a:p>
            <a:r>
              <a:rPr lang="en-US" dirty="0"/>
              <a:t>Event Manager </a:t>
            </a:r>
          </a:p>
        </p:txBody>
      </p:sp>
      <p:pic>
        <p:nvPicPr>
          <p:cNvPr id="4" name="Picture 3">
            <a:extLst>
              <a:ext uri="{FF2B5EF4-FFF2-40B4-BE49-F238E27FC236}">
                <a16:creationId xmlns:a16="http://schemas.microsoft.com/office/drawing/2014/main" id="{72F3BD0E-293F-2908-F334-C21446C93207}"/>
              </a:ext>
            </a:extLst>
          </p:cNvPr>
          <p:cNvPicPr>
            <a:picLocks noChangeAspect="1"/>
          </p:cNvPicPr>
          <p:nvPr/>
        </p:nvPicPr>
        <p:blipFill>
          <a:blip r:embed="rId3"/>
          <a:stretch>
            <a:fillRect/>
          </a:stretch>
        </p:blipFill>
        <p:spPr>
          <a:xfrm>
            <a:off x="838200" y="2172463"/>
            <a:ext cx="5181600" cy="2513074"/>
          </a:xfrm>
          <a:prstGeom prst="rect">
            <a:avLst/>
          </a:prstGeom>
          <a:noFill/>
        </p:spPr>
      </p:pic>
      <p:sp>
        <p:nvSpPr>
          <p:cNvPr id="9" name="Text Placeholder 3">
            <a:extLst>
              <a:ext uri="{FF2B5EF4-FFF2-40B4-BE49-F238E27FC236}">
                <a16:creationId xmlns:a16="http://schemas.microsoft.com/office/drawing/2014/main" id="{B9C88CD4-6FB4-1259-5E17-5ACACC40B597}"/>
              </a:ext>
            </a:extLst>
          </p:cNvPr>
          <p:cNvSpPr>
            <a:spLocks noGrp="1"/>
          </p:cNvSpPr>
          <p:nvPr>
            <p:ph sz="half" idx="2"/>
          </p:nvPr>
        </p:nvSpPr>
        <p:spPr>
          <a:xfrm>
            <a:off x="6172200" y="1825625"/>
            <a:ext cx="5181600" cy="4032793"/>
          </a:xfrm>
        </p:spPr>
        <p:txBody>
          <a:bodyPr>
            <a:normAutofit/>
          </a:bodyPr>
          <a:lstStyle/>
          <a:p>
            <a:pPr marL="285750" indent="-285750">
              <a:buFont typeface="Arial" panose="020B0604020202020204" pitchFamily="34" charset="0"/>
              <a:buChar char="•"/>
            </a:pPr>
            <a:r>
              <a:rPr lang="en-US" sz="2000" dirty="0"/>
              <a:t>Integrated with the ASCE membership database</a:t>
            </a:r>
          </a:p>
          <a:p>
            <a:pPr marL="285750" indent="-285750">
              <a:buFont typeface="Arial" panose="020B0604020202020204" pitchFamily="34" charset="0"/>
              <a:buChar char="•"/>
            </a:pPr>
            <a:r>
              <a:rPr lang="en-US" sz="2000" dirty="0"/>
              <a:t>Member/nonmember/student registration prices based on ASCE record</a:t>
            </a:r>
          </a:p>
          <a:p>
            <a:pPr marL="285750" indent="-285750">
              <a:buFont typeface="Arial" panose="020B0604020202020204" pitchFamily="34" charset="0"/>
              <a:buChar char="•"/>
            </a:pPr>
            <a:r>
              <a:rPr lang="en-US" sz="2000" dirty="0"/>
              <a:t>Streamlined reporting</a:t>
            </a:r>
          </a:p>
          <a:p>
            <a:pPr marL="285750" indent="-285750">
              <a:buFont typeface="Arial" panose="020B0604020202020204" pitchFamily="34" charset="0"/>
              <a:buChar char="•"/>
            </a:pPr>
            <a:r>
              <a:rPr lang="en-US" sz="2000" dirty="0"/>
              <a:t>Automated event emails</a:t>
            </a:r>
          </a:p>
          <a:p>
            <a:pPr marL="285750" indent="-285750">
              <a:buFont typeface="Arial" panose="020B0604020202020204" pitchFamily="34" charset="0"/>
              <a:buChar char="•"/>
            </a:pPr>
            <a:r>
              <a:rPr lang="en-US" sz="2000" dirty="0"/>
              <a:t>No additional charge for the use of  the platform </a:t>
            </a:r>
          </a:p>
          <a:p>
            <a:pPr marL="285750" indent="-285750">
              <a:buFont typeface="Arial" panose="020B0604020202020204" pitchFamily="34" charset="0"/>
              <a:buChar char="•"/>
            </a:pPr>
            <a:r>
              <a:rPr lang="en-US" sz="2000" dirty="0"/>
              <a:t>Integrated with Stripe, Checkpoint and PayPal to process payments </a:t>
            </a:r>
          </a:p>
        </p:txBody>
      </p:sp>
    </p:spTree>
    <p:extLst>
      <p:ext uri="{BB962C8B-B14F-4D97-AF65-F5344CB8AC3E}">
        <p14:creationId xmlns:p14="http://schemas.microsoft.com/office/powerpoint/2010/main" val="303308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9AA06-9D0E-7CF6-5FBD-47D8C10945B1}"/>
              </a:ext>
            </a:extLst>
          </p:cNvPr>
          <p:cNvSpPr>
            <a:spLocks noGrp="1"/>
          </p:cNvSpPr>
          <p:nvPr>
            <p:ph type="title"/>
          </p:nvPr>
        </p:nvSpPr>
        <p:spPr/>
        <p:txBody>
          <a:bodyPr/>
          <a:lstStyle/>
          <a:p>
            <a:r>
              <a:rPr lang="en-US" dirty="0"/>
              <a:t>Consolidated ASCE Calendar</a:t>
            </a:r>
          </a:p>
        </p:txBody>
      </p:sp>
      <p:pic>
        <p:nvPicPr>
          <p:cNvPr id="6" name="Picture 5">
            <a:extLst>
              <a:ext uri="{FF2B5EF4-FFF2-40B4-BE49-F238E27FC236}">
                <a16:creationId xmlns:a16="http://schemas.microsoft.com/office/drawing/2014/main" id="{C1F82F9C-1A1C-C921-869D-3AC7B389F2FC}"/>
              </a:ext>
            </a:extLst>
          </p:cNvPr>
          <p:cNvPicPr>
            <a:picLocks noChangeAspect="1"/>
          </p:cNvPicPr>
          <p:nvPr/>
        </p:nvPicPr>
        <p:blipFill>
          <a:blip r:embed="rId3"/>
          <a:stretch>
            <a:fillRect/>
          </a:stretch>
        </p:blipFill>
        <p:spPr>
          <a:xfrm>
            <a:off x="4511298" y="1565858"/>
            <a:ext cx="7282912" cy="1320702"/>
          </a:xfrm>
          <a:prstGeom prst="rect">
            <a:avLst/>
          </a:prstGeom>
        </p:spPr>
      </p:pic>
      <p:pic>
        <p:nvPicPr>
          <p:cNvPr id="8" name="Picture 7">
            <a:extLst>
              <a:ext uri="{FF2B5EF4-FFF2-40B4-BE49-F238E27FC236}">
                <a16:creationId xmlns:a16="http://schemas.microsoft.com/office/drawing/2014/main" id="{971032FE-3413-241E-306D-ABB40F964CA0}"/>
              </a:ext>
            </a:extLst>
          </p:cNvPr>
          <p:cNvPicPr>
            <a:picLocks noChangeAspect="1"/>
          </p:cNvPicPr>
          <p:nvPr/>
        </p:nvPicPr>
        <p:blipFill>
          <a:blip r:embed="rId4"/>
          <a:stretch>
            <a:fillRect/>
          </a:stretch>
        </p:blipFill>
        <p:spPr>
          <a:xfrm>
            <a:off x="397790" y="1565858"/>
            <a:ext cx="7444352" cy="3972731"/>
          </a:xfrm>
          <a:prstGeom prst="rect">
            <a:avLst/>
          </a:prstGeom>
        </p:spPr>
      </p:pic>
    </p:spTree>
    <p:extLst>
      <p:ext uri="{BB962C8B-B14F-4D97-AF65-F5344CB8AC3E}">
        <p14:creationId xmlns:p14="http://schemas.microsoft.com/office/powerpoint/2010/main" val="84110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81BF-EC14-3EF9-123C-E073A23C29CD}"/>
              </a:ext>
            </a:extLst>
          </p:cNvPr>
          <p:cNvSpPr>
            <a:spLocks noGrp="1"/>
          </p:cNvSpPr>
          <p:nvPr>
            <p:ph type="title"/>
          </p:nvPr>
        </p:nvSpPr>
        <p:spPr/>
        <p:txBody>
          <a:bodyPr/>
          <a:lstStyle/>
          <a:p>
            <a:r>
              <a:rPr lang="en-US" dirty="0"/>
              <a:t>Informz </a:t>
            </a:r>
          </a:p>
        </p:txBody>
      </p:sp>
      <p:pic>
        <p:nvPicPr>
          <p:cNvPr id="5" name="Picture 4">
            <a:extLst>
              <a:ext uri="{FF2B5EF4-FFF2-40B4-BE49-F238E27FC236}">
                <a16:creationId xmlns:a16="http://schemas.microsoft.com/office/drawing/2014/main" id="{A6E2AFE9-4F82-B361-E67C-148A379D8391}"/>
              </a:ext>
            </a:extLst>
          </p:cNvPr>
          <p:cNvPicPr>
            <a:picLocks noChangeAspect="1"/>
          </p:cNvPicPr>
          <p:nvPr/>
        </p:nvPicPr>
        <p:blipFill>
          <a:blip r:embed="rId3"/>
          <a:stretch>
            <a:fillRect/>
          </a:stretch>
        </p:blipFill>
        <p:spPr>
          <a:xfrm>
            <a:off x="1312910" y="1318559"/>
            <a:ext cx="2959562" cy="2647863"/>
          </a:xfrm>
          <a:prstGeom prst="rect">
            <a:avLst/>
          </a:prstGeom>
        </p:spPr>
      </p:pic>
      <p:pic>
        <p:nvPicPr>
          <p:cNvPr id="8" name="Picture 7">
            <a:extLst>
              <a:ext uri="{FF2B5EF4-FFF2-40B4-BE49-F238E27FC236}">
                <a16:creationId xmlns:a16="http://schemas.microsoft.com/office/drawing/2014/main" id="{CE66B3F1-47D9-C8E4-5BF2-4B22C1FB692B}"/>
              </a:ext>
            </a:extLst>
          </p:cNvPr>
          <p:cNvPicPr>
            <a:picLocks noChangeAspect="1"/>
          </p:cNvPicPr>
          <p:nvPr/>
        </p:nvPicPr>
        <p:blipFill>
          <a:blip r:embed="rId4"/>
          <a:stretch>
            <a:fillRect/>
          </a:stretch>
        </p:blipFill>
        <p:spPr>
          <a:xfrm>
            <a:off x="3992379" y="2316749"/>
            <a:ext cx="3927150" cy="3222692"/>
          </a:xfrm>
          <a:prstGeom prst="rect">
            <a:avLst/>
          </a:prstGeom>
        </p:spPr>
      </p:pic>
      <p:pic>
        <p:nvPicPr>
          <p:cNvPr id="10" name="Picture 9">
            <a:extLst>
              <a:ext uri="{FF2B5EF4-FFF2-40B4-BE49-F238E27FC236}">
                <a16:creationId xmlns:a16="http://schemas.microsoft.com/office/drawing/2014/main" id="{D2CDFDD8-0F32-702E-564F-1965093503DB}"/>
              </a:ext>
            </a:extLst>
          </p:cNvPr>
          <p:cNvPicPr>
            <a:picLocks noChangeAspect="1"/>
          </p:cNvPicPr>
          <p:nvPr/>
        </p:nvPicPr>
        <p:blipFill>
          <a:blip r:embed="rId5"/>
          <a:stretch>
            <a:fillRect/>
          </a:stretch>
        </p:blipFill>
        <p:spPr>
          <a:xfrm>
            <a:off x="7919529" y="3017131"/>
            <a:ext cx="3768506" cy="3059732"/>
          </a:xfrm>
          <a:prstGeom prst="rect">
            <a:avLst/>
          </a:prstGeom>
        </p:spPr>
      </p:pic>
    </p:spTree>
    <p:extLst>
      <p:ext uri="{BB962C8B-B14F-4D97-AF65-F5344CB8AC3E}">
        <p14:creationId xmlns:p14="http://schemas.microsoft.com/office/powerpoint/2010/main" val="116480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39905-8219-0ED8-272A-C1339A0680C4}"/>
              </a:ext>
            </a:extLst>
          </p:cNvPr>
          <p:cNvSpPr>
            <a:spLocks noGrp="1"/>
          </p:cNvSpPr>
          <p:nvPr>
            <p:ph type="title"/>
          </p:nvPr>
        </p:nvSpPr>
        <p:spPr>
          <a:xfrm>
            <a:off x="1312946" y="196850"/>
            <a:ext cx="3932237" cy="1600200"/>
          </a:xfrm>
        </p:spPr>
        <p:txBody>
          <a:bodyPr vert="horz" lIns="91440" tIns="45720" rIns="91440" bIns="45720" rtlCol="0" anchor="b">
            <a:normAutofit/>
          </a:bodyPr>
          <a:lstStyle/>
          <a:p>
            <a:r>
              <a:rPr lang="en-US" kern="1200" dirty="0"/>
              <a:t>Additional Features </a:t>
            </a:r>
          </a:p>
        </p:txBody>
      </p:sp>
      <p:graphicFrame>
        <p:nvGraphicFramePr>
          <p:cNvPr id="5" name="TextBox 2">
            <a:extLst>
              <a:ext uri="{FF2B5EF4-FFF2-40B4-BE49-F238E27FC236}">
                <a16:creationId xmlns:a16="http://schemas.microsoft.com/office/drawing/2014/main" id="{C66F5626-333D-1023-ADF1-FBF749CB807B}"/>
              </a:ext>
            </a:extLst>
          </p:cNvPr>
          <p:cNvGraphicFramePr/>
          <p:nvPr>
            <p:extLst>
              <p:ext uri="{D42A27DB-BD31-4B8C-83A1-F6EECF244321}">
                <p14:modId xmlns:p14="http://schemas.microsoft.com/office/powerpoint/2010/main" val="3338977548"/>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7AEED40-22CA-75EC-0708-C2401012968B}"/>
              </a:ext>
            </a:extLst>
          </p:cNvPr>
          <p:cNvPicPr>
            <a:picLocks noChangeAspect="1"/>
          </p:cNvPicPr>
          <p:nvPr/>
        </p:nvPicPr>
        <p:blipFill>
          <a:blip r:embed="rId8"/>
          <a:stretch>
            <a:fillRect/>
          </a:stretch>
        </p:blipFill>
        <p:spPr>
          <a:xfrm>
            <a:off x="2181820" y="1893953"/>
            <a:ext cx="2194487" cy="3870194"/>
          </a:xfrm>
          <a:prstGeom prst="rect">
            <a:avLst/>
          </a:prstGeom>
        </p:spPr>
      </p:pic>
    </p:spTree>
    <p:extLst>
      <p:ext uri="{BB962C8B-B14F-4D97-AF65-F5344CB8AC3E}">
        <p14:creationId xmlns:p14="http://schemas.microsoft.com/office/powerpoint/2010/main" val="1001750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RI Draft " id="{A00C940F-CEED-49FD-ABC0-C10882BBE83E}" vid="{1B79D6F3-F5AF-4C4D-A80D-68B012B614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94A0BDA3ECF943A774720DB838A52E" ma:contentTypeVersion="21" ma:contentTypeDescription="Create a new document." ma:contentTypeScope="" ma:versionID="57fb3756bd5e416cb55d4744bc4db5e3">
  <xsd:schema xmlns:xsd="http://www.w3.org/2001/XMLSchema" xmlns:xs="http://www.w3.org/2001/XMLSchema" xmlns:p="http://schemas.microsoft.com/office/2006/metadata/properties" xmlns:ns2="b1ae596f-8d91-4f9d-a10a-0d4ee8f4c7fb" xmlns:ns3="b3e8a6ab-6cad-4a5d-897f-ddf96c261482" targetNamespace="http://schemas.microsoft.com/office/2006/metadata/properties" ma:root="true" ma:fieldsID="b8a6c179f4e791530892ced72d7e16c8" ns2:_="" ns3:_="">
    <xsd:import namespace="b1ae596f-8d91-4f9d-a10a-0d4ee8f4c7fb"/>
    <xsd:import namespace="b3e8a6ab-6cad-4a5d-897f-ddf96c2614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ArchiverLinkFileTyp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e596f-8d91-4f9d-a10a-0d4ee8f4c7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cb2ac65-dcbb-42ad-8f83-b8cf86685a7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ArchiverLinkFileType" ma:index="23" nillable="true" ma:displayName="ArchiverLinkFileType" ma:hidden="true" ma:internalName="ArchiverLinkFileTyp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e8a6ab-6cad-4a5d-897f-ddf96c26148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234c25-e4ba-49ce-bc48-c4dd6dd37522}" ma:internalName="TaxCatchAll" ma:showField="CatchAllData" ma:web="b3e8a6ab-6cad-4a5d-897f-ddf96c26148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ae596f-8d91-4f9d-a10a-0d4ee8f4c7fb">
      <Terms xmlns="http://schemas.microsoft.com/office/infopath/2007/PartnerControls"/>
    </lcf76f155ced4ddcb4097134ff3c332f>
    <TaxCatchAll xmlns="b3e8a6ab-6cad-4a5d-897f-ddf96c261482" xsi:nil="true"/>
    <SharedWithUsers xmlns="b3e8a6ab-6cad-4a5d-897f-ddf96c261482">
      <UserInfo>
        <DisplayName>Howell, Jane</DisplayName>
        <AccountId>18</AccountId>
        <AccountType/>
      </UserInfo>
    </SharedWithUsers>
    <ArchiverLinkFileType xmlns="b1ae596f-8d91-4f9d-a10a-0d4ee8f4c7fb" xsi:nil="true"/>
  </documentManagement>
</p:properties>
</file>

<file path=customXml/itemProps1.xml><?xml version="1.0" encoding="utf-8"?>
<ds:datastoreItem xmlns:ds="http://schemas.openxmlformats.org/officeDocument/2006/customXml" ds:itemID="{CDC5326B-6585-49D6-9168-D0C9AF3D6DAE}">
  <ds:schemaRefs>
    <ds:schemaRef ds:uri="http://schemas.microsoft.com/sharepoint/v3/contenttype/forms"/>
  </ds:schemaRefs>
</ds:datastoreItem>
</file>

<file path=customXml/itemProps2.xml><?xml version="1.0" encoding="utf-8"?>
<ds:datastoreItem xmlns:ds="http://schemas.openxmlformats.org/officeDocument/2006/customXml" ds:itemID="{1DAE2CDF-A1F9-4045-9CA9-6F690533C492}"/>
</file>

<file path=customXml/itemProps3.xml><?xml version="1.0" encoding="utf-8"?>
<ds:datastoreItem xmlns:ds="http://schemas.openxmlformats.org/officeDocument/2006/customXml" ds:itemID="{F476D413-7587-4BAB-B7AC-14C713FA7A04}">
  <ds:schemaRefs>
    <ds:schemaRef ds:uri="http://www.w3.org/XML/1998/namespace"/>
    <ds:schemaRef ds:uri="http://purl.org/dc/dcmitype/"/>
    <ds:schemaRef ds:uri="http://schemas.microsoft.com/office/2006/documentManagement/types"/>
    <ds:schemaRef ds:uri="http://purl.org/dc/elements/1.1/"/>
    <ds:schemaRef ds:uri="e49837b2-a41d-4a62-8bd3-990e3cb337c1"/>
    <ds:schemaRef ds:uri="http://schemas.microsoft.com/office/2006/metadata/properties"/>
    <ds:schemaRef ds:uri="http://schemas.openxmlformats.org/package/2006/metadata/core-properties"/>
    <ds:schemaRef ds:uri="http://schemas.microsoft.com/office/infopath/2007/PartnerControls"/>
    <ds:schemaRef ds:uri="e12b831f-7949-4a27-82ff-404c178008f4"/>
    <ds:schemaRef ds:uri="http://purl.org/dc/terms/"/>
    <ds:schemaRef ds:uri="b1ae596f-8d91-4f9d-a10a-0d4ee8f4c7fb"/>
    <ds:schemaRef ds:uri="b3e8a6ab-6cad-4a5d-897f-ddf96c261482"/>
  </ds:schemaRefs>
</ds:datastoreItem>
</file>

<file path=docProps/app.xml><?xml version="1.0" encoding="utf-8"?>
<Properties xmlns="http://schemas.openxmlformats.org/officeDocument/2006/extended-properties" xmlns:vt="http://schemas.openxmlformats.org/officeDocument/2006/docPropsVTypes">
  <Template>COPRI Draft_</Template>
  <TotalTime>7554</TotalTime>
  <Words>1458</Words>
  <Application>Microsoft Office PowerPoint</Application>
  <PresentationFormat>Widescreen</PresentationFormat>
  <Paragraphs>150</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Futura Medium</vt:lpstr>
      <vt:lpstr>Futura Std Book</vt:lpstr>
      <vt:lpstr>Futura Std Medium</vt:lpstr>
      <vt:lpstr>Gotham</vt:lpstr>
      <vt:lpstr>Symbol</vt:lpstr>
      <vt:lpstr>Office Theme</vt:lpstr>
      <vt:lpstr>Communications Tools for Section and Branch Leaders </vt:lpstr>
      <vt:lpstr>Agenda </vt:lpstr>
      <vt:lpstr>PowerPoint Presentation</vt:lpstr>
      <vt:lpstr>Platform Goals </vt:lpstr>
      <vt:lpstr>Online Community </vt:lpstr>
      <vt:lpstr>Event Manager </vt:lpstr>
      <vt:lpstr>Consolidated ASCE Calendar</vt:lpstr>
      <vt:lpstr>Informz </vt:lpstr>
      <vt:lpstr>Additional Features </vt:lpstr>
      <vt:lpstr>Informz Best Practices – Folders </vt:lpstr>
      <vt:lpstr>Informz Best Practices - Lists</vt:lpstr>
      <vt:lpstr>Informz Best Practices – Communication </vt:lpstr>
      <vt:lpstr>Informz Best Practices – Send for Review </vt:lpstr>
      <vt:lpstr>Informz Best Practices – Schedule and Check Mailings </vt:lpstr>
      <vt:lpstr>User Group</vt:lpstr>
      <vt:lpstr>Training Resources </vt:lpstr>
      <vt:lpstr>Next Steps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Involved</dc:title>
  <dc:creator>Austin, Tirza</dc:creator>
  <cp:lastModifiedBy>Austin, Tirza</cp:lastModifiedBy>
  <cp:revision>101</cp:revision>
  <dcterms:created xsi:type="dcterms:W3CDTF">2019-01-23T16:57:53Z</dcterms:created>
  <dcterms:modified xsi:type="dcterms:W3CDTF">2025-11-12T16:42:47Z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0x0101002694A0BDA3ECF943A774720DB838A52E</vt:lpwstr>
  </property>
  <property fmtid="{D5CDD505-2E9C-101B-9397-08002B2CF9AE}" pid="3" name="MediaServiceImageTags">
    <vt:lpwstr/>
  </property>
</Properties>
</file>